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621" r:id="rId3"/>
    <p:sldId id="618" r:id="rId4"/>
    <p:sldId id="622" r:id="rId5"/>
    <p:sldId id="623" r:id="rId6"/>
    <p:sldId id="624" r:id="rId7"/>
    <p:sldId id="626" r:id="rId8"/>
    <p:sldId id="627" r:id="rId9"/>
    <p:sldId id="309" r:id="rId10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67" d="100"/>
          <a:sy n="67" d="100"/>
        </p:scale>
        <p:origin x="19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9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tenancy.govt.n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>
                <a:solidFill>
                  <a:srgbClr val="00B0F0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/>
              <a:t>September 2019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(NZPIF President)</a:t>
            </a:r>
            <a:br>
              <a:rPr lang="en-NZ" sz="2400" dirty="0"/>
            </a:br>
            <a:r>
              <a:rPr lang="en-NZ" sz="2400" dirty="0"/>
              <a:t>These slides can be presented at one of your meetings if you wish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C2FF66-1FF0-404E-9C19-D0FB9374E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AD3D8CE-7099-40AA-B918-06FE30BC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b="1" dirty="0">
                <a:solidFill>
                  <a:srgbClr val="00B0F0"/>
                </a:solidFill>
              </a:rPr>
              <a:t>Residential Tenancies Amendment Act (No 2) passed on 30</a:t>
            </a:r>
            <a:r>
              <a:rPr lang="en-NZ" sz="2800" b="1" baseline="30000" dirty="0">
                <a:solidFill>
                  <a:srgbClr val="00B0F0"/>
                </a:solidFill>
              </a:rPr>
              <a:t>th</a:t>
            </a:r>
            <a:r>
              <a:rPr lang="en-NZ" sz="2800" b="1" dirty="0">
                <a:solidFill>
                  <a:srgbClr val="00B0F0"/>
                </a:solidFill>
              </a:rPr>
              <a:t> July 2019</a:t>
            </a:r>
          </a:p>
          <a:p>
            <a:r>
              <a:rPr lang="en-NZ" sz="2200" dirty="0"/>
              <a:t>Limits tenants liability for careless damage (4 weeks rent or Insurance Excess – must give tenants this amount</a:t>
            </a:r>
            <a:r>
              <a:rPr lang="en-NZ" sz="2200" dirty="0" smtClean="0"/>
              <a:t>).</a:t>
            </a:r>
            <a:endParaRPr lang="en-NZ" sz="2200" dirty="0"/>
          </a:p>
          <a:p>
            <a:r>
              <a:rPr lang="en-NZ" sz="2200" dirty="0"/>
              <a:t>Gives the Tenancy Tribunal full jurisdiction over cases concerning unlawful </a:t>
            </a:r>
            <a:r>
              <a:rPr lang="en-NZ" sz="2200" dirty="0" smtClean="0"/>
              <a:t>premises.</a:t>
            </a:r>
            <a:endParaRPr lang="en-NZ" sz="2200" dirty="0"/>
          </a:p>
          <a:p>
            <a:r>
              <a:rPr lang="en-NZ" sz="2200" dirty="0"/>
              <a:t>Gives Tenancy Service the ability to take enforcement action against landlords who rent properties which don’t meet minimum standards.</a:t>
            </a:r>
          </a:p>
          <a:p>
            <a:r>
              <a:rPr lang="en-NZ" sz="2200" dirty="0"/>
              <a:t>Allows for regulations to be made to address how contamination of rental properties are tested and </a:t>
            </a:r>
            <a:r>
              <a:rPr lang="en-NZ" sz="2200" dirty="0" smtClean="0"/>
              <a:t>managed.</a:t>
            </a:r>
            <a:endParaRPr lang="en-NZ" sz="2200" dirty="0"/>
          </a:p>
          <a:p>
            <a:endParaRPr lang="en-NZ" sz="2800" dirty="0"/>
          </a:p>
          <a:p>
            <a:pPr marL="0" indent="0" algn="ctr">
              <a:buNone/>
            </a:pPr>
            <a:endParaRPr lang="en-NZ" b="1" dirty="0"/>
          </a:p>
          <a:p>
            <a:pPr marL="0" indent="0" algn="ctr">
              <a:buNone/>
            </a:pPr>
            <a:endParaRPr lang="en-NZ" b="1" strike="sngStrike" dirty="0"/>
          </a:p>
          <a:p>
            <a:pPr marL="0" indent="0">
              <a:buNone/>
            </a:pPr>
            <a:endParaRPr lang="en-NZ" sz="1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35CA7F06-4CFD-492F-8151-E3DF36EB6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2371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226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D7A47A-EA30-4B71-99EB-87EC18A4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E18960-5398-4B13-B707-BDACB550A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800" dirty="0">
                <a:solidFill>
                  <a:srgbClr val="00B0F0"/>
                </a:solidFill>
              </a:rPr>
              <a:t>Another change to the Tenancy Agreements</a:t>
            </a:r>
          </a:p>
          <a:p>
            <a:r>
              <a:rPr lang="en-NZ" sz="1800" dirty="0"/>
              <a:t>Landlords must include in their tenancy agreements a statement that either the property is not insured or what the insurance excess is. Unless they have provided the tenant with a copy of the insurance policy, landlords need to inform the tenant that a copy of the insurance policy is available on request.</a:t>
            </a:r>
          </a:p>
          <a:p>
            <a:r>
              <a:rPr lang="en-NZ" sz="1800" dirty="0"/>
              <a:t>For existing tenancies, tenants may request the excess amount and what the owner’s insurance policy covers them for. Landlords must provide this information within a reasonable timeframe.</a:t>
            </a:r>
          </a:p>
          <a:p>
            <a:r>
              <a:rPr lang="en-NZ" sz="1800" dirty="0"/>
              <a:t>If the insurance policy is changed at any time, the tenant must be informed within a reasonable timeframe after the landlord becomes aware of the changes.</a:t>
            </a:r>
          </a:p>
          <a:p>
            <a:pPr>
              <a:buFontTx/>
              <a:buChar char="-"/>
            </a:pPr>
            <a:endParaRPr lang="en-NZ" sz="2800" dirty="0"/>
          </a:p>
        </p:txBody>
      </p:sp>
      <p:pic>
        <p:nvPicPr>
          <p:cNvPr id="5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DFF2F56C-5091-40C5-BDB1-2D3A1A21F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51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EAF1CB-9B8F-4090-8CD3-271B9F92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490E24D-FB99-49FB-97C6-34C2DDEE9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800" dirty="0">
                <a:solidFill>
                  <a:srgbClr val="00B0F0"/>
                </a:solidFill>
              </a:rPr>
              <a:t>New Forms on Tenancy Services Web Site</a:t>
            </a:r>
          </a:p>
          <a:p>
            <a:r>
              <a:rPr lang="en-NZ" sz="2000" dirty="0"/>
              <a:t>MBIE have now produced a statement for insurance that is available on their web site. This isn’t as detailed as we thought it would be – </a:t>
            </a:r>
            <a:r>
              <a:rPr lang="en-NZ" sz="2000"/>
              <a:t>it </a:t>
            </a:r>
            <a:r>
              <a:rPr lang="en-NZ" sz="2000" smtClean="0"/>
              <a:t>requires </a:t>
            </a:r>
            <a:r>
              <a:rPr lang="en-NZ" sz="2000" dirty="0"/>
              <a:t>name of house insurer, what type of insurance and also the excess amount.</a:t>
            </a:r>
          </a:p>
          <a:p>
            <a:endParaRPr lang="en-NZ" sz="2000" dirty="0"/>
          </a:p>
          <a:p>
            <a:r>
              <a:rPr lang="en-NZ" sz="2000" dirty="0"/>
              <a:t>If the tenant asks for the policy you must provide it within a reasonably timeframe.</a:t>
            </a:r>
          </a:p>
          <a:p>
            <a:endParaRPr lang="en-NZ" sz="2000" dirty="0"/>
          </a:p>
          <a:p>
            <a:r>
              <a:rPr lang="en-NZ" sz="2000" dirty="0"/>
              <a:t>Remember - If the insurance policy is changed at any time, the tenant must be informed within a reasonable timeframe after the landlord becomes aware of the changes.</a:t>
            </a:r>
          </a:p>
          <a:p>
            <a:endParaRPr lang="en-NZ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AF0E47EA-8341-47F4-AE32-1CE59A2AB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821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89D2F8-F865-4083-AAD2-026A1F98F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288B13-D33B-482C-A173-09CD759A5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800" dirty="0">
                <a:solidFill>
                  <a:srgbClr val="00B0F0"/>
                </a:solidFill>
              </a:rPr>
              <a:t>Copy of Insurance Statement for Tenants</a:t>
            </a:r>
          </a:p>
          <a:p>
            <a:endParaRPr lang="en-NZ" dirty="0"/>
          </a:p>
        </p:txBody>
      </p:sp>
      <p:pic>
        <p:nvPicPr>
          <p:cNvPr id="4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376E2D6F-DB97-4282-89EC-320F7D2D4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F80A09-24AE-4AD7-8776-7B04D39A3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38" y="2294096"/>
            <a:ext cx="8842724" cy="296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1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FBBD8A-90BF-4BC7-A012-EA69169A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6CE089-C144-4F47-B479-14D85E221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>
                <a:solidFill>
                  <a:srgbClr val="00B0F0"/>
                </a:solidFill>
              </a:rPr>
              <a:t>Copy of Healthy Homes Statement for Tenants</a:t>
            </a:r>
          </a:p>
          <a:p>
            <a:endParaRPr lang="en-NZ" dirty="0">
              <a:solidFill>
                <a:srgbClr val="00B0F0"/>
              </a:solidFill>
            </a:endParaRPr>
          </a:p>
          <a:p>
            <a:endParaRPr lang="en-NZ" dirty="0"/>
          </a:p>
        </p:txBody>
      </p:sp>
      <p:pic>
        <p:nvPicPr>
          <p:cNvPr id="7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1085DC9A-E4BF-4998-9426-3F8CBB23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0210381-2291-494F-AAD9-17D0B7D07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06" y="2217165"/>
            <a:ext cx="4676775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FBBD8A-90BF-4BC7-A012-EA69169A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6CE089-C144-4F47-B479-14D85E221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>
                <a:solidFill>
                  <a:srgbClr val="00B0F0"/>
                </a:solidFill>
              </a:rPr>
              <a:t>Copy of </a:t>
            </a:r>
            <a:r>
              <a:rPr lang="en-NZ" sz="2800" dirty="0" smtClean="0">
                <a:solidFill>
                  <a:srgbClr val="00B0F0"/>
                </a:solidFill>
              </a:rPr>
              <a:t>Insulation Statement </a:t>
            </a:r>
            <a:r>
              <a:rPr lang="en-NZ" sz="2800" dirty="0">
                <a:solidFill>
                  <a:srgbClr val="00B0F0"/>
                </a:solidFill>
              </a:rPr>
              <a:t>for Tenants</a:t>
            </a:r>
          </a:p>
          <a:p>
            <a:endParaRPr lang="en-NZ" dirty="0">
              <a:solidFill>
                <a:srgbClr val="00B0F0"/>
              </a:solidFill>
            </a:endParaRPr>
          </a:p>
          <a:p>
            <a:endParaRPr lang="en-NZ" dirty="0"/>
          </a:p>
        </p:txBody>
      </p:sp>
      <p:pic>
        <p:nvPicPr>
          <p:cNvPr id="7" name="Picture 6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1085DC9A-E4BF-4998-9426-3F8CBB23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AB4FBB4-D5AB-4D85-8C8D-F14666F80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238882"/>
            <a:ext cx="5508117" cy="427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3E7ECC-C926-4159-B0F9-420E34066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E462126-05B4-4D38-8D88-BD7672272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solidFill>
                  <a:srgbClr val="00B0F0"/>
                </a:solidFill>
              </a:rPr>
              <a:t>For more information on the statements required for your tenancy agreements please see:</a:t>
            </a:r>
          </a:p>
          <a:p>
            <a:pPr marL="0" indent="0" algn="ctr">
              <a:buNone/>
            </a:pPr>
            <a:r>
              <a:rPr lang="en-NZ" dirty="0">
                <a:solidFill>
                  <a:srgbClr val="0000C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www.tenancy.govt.nz</a:t>
            </a:r>
            <a:endParaRPr lang="en-NZ" dirty="0">
              <a:solidFill>
                <a:srgbClr val="0000CC"/>
              </a:solidFill>
            </a:endParaRPr>
          </a:p>
          <a:p>
            <a:endParaRPr lang="en-NZ" dirty="0">
              <a:solidFill>
                <a:srgbClr val="00B0F0"/>
              </a:solidFill>
            </a:endParaRPr>
          </a:p>
          <a:p>
            <a:endParaRPr lang="en-NZ" dirty="0">
              <a:solidFill>
                <a:srgbClr val="00B0F0"/>
              </a:solidFill>
            </a:endParaRPr>
          </a:p>
          <a:p>
            <a:endParaRPr lang="en-NZ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 descr="C:\Users\glenda.watson\AppData\Local\Microsoft\Windows\Temporary Internet Files\Content.Outlook\SE8HEYGD\NZPIF - logo 1.TIF">
            <a:extLst>
              <a:ext uri="{FF2B5EF4-FFF2-40B4-BE49-F238E27FC236}">
                <a16:creationId xmlns:a16="http://schemas.microsoft.com/office/drawing/2014/main" xmlns="" id="{3C787F57-FDE6-41CD-AA61-2CB15E5E6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5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5400" b="1" dirty="0">
                <a:solidFill>
                  <a:srgbClr val="00B0F0"/>
                </a:solidFill>
              </a:rPr>
              <a:t>Thank you.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</TotalTime>
  <Words>340</Words>
  <Application>Microsoft Office PowerPoint</Application>
  <PresentationFormat>On-screen Show (4:3)</PresentationFormat>
  <Paragraphs>30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Default Design</vt:lpstr>
      <vt:lpstr>      Napier   HANDY HINTS  September 2019  Written by Sharon Cullwick (NZPIF President) These slides can be presented at one of your meetings if you wish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Auckland Property Investors Association</dc:title>
  <dc:creator>Sharon Cullwick</dc:creator>
  <cp:lastModifiedBy>Jan Hains</cp:lastModifiedBy>
  <cp:revision>119</cp:revision>
  <cp:lastPrinted>2017-10-09T18:34:59Z</cp:lastPrinted>
  <dcterms:created xsi:type="dcterms:W3CDTF">2009-06-06T04:51:20Z</dcterms:created>
  <dcterms:modified xsi:type="dcterms:W3CDTF">2019-09-24T03:14:24Z</dcterms:modified>
</cp:coreProperties>
</file>