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6" r:id="rId2"/>
    <p:sldId id="622" r:id="rId3"/>
    <p:sldId id="629" r:id="rId4"/>
    <p:sldId id="630" r:id="rId5"/>
    <p:sldId id="621" r:id="rId6"/>
    <p:sldId id="618" r:id="rId7"/>
    <p:sldId id="628" r:id="rId8"/>
    <p:sldId id="309" r:id="rId9"/>
  </p:sldIdLst>
  <p:sldSz cx="9144000" cy="6858000" type="screen4x3"/>
  <p:notesSz cx="6797675" cy="9926638"/>
  <p:defaultTex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DBC6C3"/>
    <a:srgbClr val="99CCFF"/>
    <a:srgbClr val="CCFFFF"/>
    <a:srgbClr val="FF505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89946" autoAdjust="0"/>
  </p:normalViewPr>
  <p:slideViewPr>
    <p:cSldViewPr>
      <p:cViewPr varScale="1">
        <p:scale>
          <a:sx n="77" d="100"/>
          <a:sy n="77" d="100"/>
        </p:scale>
        <p:origin x="165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GB" dirty="0"/>
          </a:p>
        </p:txBody>
      </p:sp>
      <p:sp>
        <p:nvSpPr>
          <p:cNvPr id="76803"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dirty="0"/>
          </a:p>
        </p:txBody>
      </p:sp>
      <p:sp>
        <p:nvSpPr>
          <p:cNvPr id="76804"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GB" dirty="0"/>
          </a:p>
        </p:txBody>
      </p:sp>
      <p:sp>
        <p:nvSpPr>
          <p:cNvPr id="76805"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305B7A69-1DF5-4034-97F9-61D728E4D4E4}" type="slidenum">
              <a:rPr lang="en-GB" altLang="en-US"/>
              <a:pPr/>
              <a:t>‹#›</a:t>
            </a:fld>
            <a:endParaRPr lang="en-GB" altLang="en-US" dirty="0"/>
          </a:p>
        </p:txBody>
      </p:sp>
    </p:spTree>
    <p:extLst>
      <p:ext uri="{BB962C8B-B14F-4D97-AF65-F5344CB8AC3E}">
        <p14:creationId xmlns:p14="http://schemas.microsoft.com/office/powerpoint/2010/main" val="22160265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GB" dirty="0"/>
          </a:p>
        </p:txBody>
      </p:sp>
      <p:sp>
        <p:nvSpPr>
          <p:cNvPr id="4099"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dirty="0"/>
          </a:p>
        </p:txBody>
      </p:sp>
      <p:sp>
        <p:nvSpPr>
          <p:cNvPr id="205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102"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GB" dirty="0"/>
          </a:p>
        </p:txBody>
      </p:sp>
      <p:sp>
        <p:nvSpPr>
          <p:cNvPr id="4103"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0D0A20E6-2627-42A6-8292-3108D973CB74}" type="slidenum">
              <a:rPr lang="en-GB" altLang="en-US"/>
              <a:pPr/>
              <a:t>‹#›</a:t>
            </a:fld>
            <a:endParaRPr lang="en-GB" altLang="en-US" dirty="0"/>
          </a:p>
        </p:txBody>
      </p:sp>
    </p:spTree>
    <p:extLst>
      <p:ext uri="{BB962C8B-B14F-4D97-AF65-F5344CB8AC3E}">
        <p14:creationId xmlns:p14="http://schemas.microsoft.com/office/powerpoint/2010/main" val="34527728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1</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1214752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8</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577773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A287A86B-8410-4ECC-9762-169A5E31097D}" type="slidenum">
              <a:rPr lang="en-GB" altLang="en-US"/>
              <a:pPr/>
              <a:t>‹#›</a:t>
            </a:fld>
            <a:endParaRPr lang="en-GB"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A2FB06BA-B44B-4699-85DF-F45B9C9FAAF3}" type="slidenum">
              <a:rPr lang="en-GB" altLang="en-US"/>
              <a:pPr/>
              <a:t>‹#›</a:t>
            </a:fld>
            <a:endParaRPr lang="en-GB"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5695F4A1-3962-4EB0-A382-0C81ECE0B86D}" type="slidenum">
              <a:rPr lang="en-GB" altLang="en-US"/>
              <a:pPr/>
              <a:t>‹#›</a:t>
            </a:fld>
            <a:endParaRPr lang="en-GB"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82C11AF2-B07F-47A2-A732-F46ACEE423C0}" type="slidenum">
              <a:rPr lang="en-GB" altLang="en-US"/>
              <a:pPr/>
              <a:t>‹#›</a:t>
            </a:fld>
            <a:endParaRPr lang="en-GB"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F15FE435-E23B-41BA-A3ED-6FBE2B7603FE}" type="slidenum">
              <a:rPr lang="en-GB" altLang="en-US"/>
              <a:pPr/>
              <a:t>‹#›</a:t>
            </a:fld>
            <a:endParaRPr lang="en-GB"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AB923B12-8B1A-40D1-B273-EB6F538EAE3B}" type="slidenum">
              <a:rPr lang="en-GB" altLang="en-US"/>
              <a:pPr/>
              <a:t>‹#›</a:t>
            </a:fld>
            <a:endParaRPr lang="en-GB"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fld id="{851260C6-A446-4774-B1B5-086D80674609}" type="slidenum">
              <a:rPr lang="en-GB" altLang="en-US"/>
              <a:pPr/>
              <a:t>‹#›</a:t>
            </a:fld>
            <a:endParaRPr lang="en-GB"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fld id="{84BF1E8E-2A98-4A8E-B239-96983B445FFA}" type="slidenum">
              <a:rPr lang="en-GB" altLang="en-US"/>
              <a:pPr/>
              <a:t>‹#›</a:t>
            </a:fld>
            <a:endParaRPr lang="en-GB"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fld id="{AE2F3F89-97EC-48BB-97D4-9A2A3596E605}" type="slidenum">
              <a:rPr lang="en-GB" altLang="en-US"/>
              <a:pPr/>
              <a:t>‹#›</a:t>
            </a:fld>
            <a:endParaRPr lang="en-GB"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4977D539-75B0-4264-B5DA-D74CDF06D75A}" type="slidenum">
              <a:rPr lang="en-GB" altLang="en-US"/>
              <a:pPr/>
              <a:t>‹#›</a:t>
            </a:fld>
            <a:endParaRPr lang="en-GB"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1E4AF686-95D7-45D3-B4BD-2732B7BF9B30}" type="slidenum">
              <a:rPr lang="en-GB" altLang="en-US"/>
              <a:pPr/>
              <a:t>‹#›</a:t>
            </a:fld>
            <a:endParaRPr lang="en-GB"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fld id="{7D4FBBE7-5DE1-4B71-B017-C59CA5A8B387}" type="slidenum">
              <a:rPr lang="en-GB" altLang="en-US"/>
              <a:pPr/>
              <a:t>‹#›</a:t>
            </a:fld>
            <a:endParaRPr lang="en-GB"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propertyconference.org.nz/"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ctrTitle"/>
          </p:nvPr>
        </p:nvSpPr>
        <p:spPr>
          <a:xfrm>
            <a:off x="630238" y="2560638"/>
            <a:ext cx="7847012" cy="2308522"/>
          </a:xfrm>
        </p:spPr>
        <p:txBody>
          <a:bodyPr/>
          <a:lstStyle/>
          <a:p>
            <a:pPr marL="0" indent="0">
              <a:buNone/>
            </a:pPr>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4000" b="1" dirty="0">
                <a:solidFill>
                  <a:schemeClr val="tx1"/>
                </a:solidFill>
              </a:rPr>
              <a:t/>
            </a:r>
            <a:br>
              <a:rPr lang="en-NZ" sz="4000" b="1" dirty="0">
                <a:solidFill>
                  <a:schemeClr val="tx1"/>
                </a:solidFill>
              </a:rPr>
            </a:br>
            <a:r>
              <a:rPr lang="en-NZ" sz="4000" b="1" dirty="0">
                <a:solidFill>
                  <a:srgbClr val="00B0F0"/>
                </a:solidFill>
              </a:rPr>
              <a:t>HANDY HINTS </a:t>
            </a:r>
            <a:r>
              <a:rPr lang="en-NZ" sz="4000" b="1" dirty="0">
                <a:solidFill>
                  <a:schemeClr val="tx1"/>
                </a:solidFill>
              </a:rPr>
              <a:t/>
            </a:r>
            <a:br>
              <a:rPr lang="en-NZ" sz="4000" b="1" dirty="0">
                <a:solidFill>
                  <a:schemeClr val="tx1"/>
                </a:solidFill>
              </a:rPr>
            </a:br>
            <a:r>
              <a:rPr lang="en-NZ" sz="2400" dirty="0"/>
              <a:t>October 2019</a:t>
            </a:r>
            <a:br>
              <a:rPr lang="en-NZ" sz="2400" dirty="0"/>
            </a:br>
            <a:r>
              <a:rPr lang="en-NZ" sz="2400" dirty="0"/>
              <a:t/>
            </a:r>
            <a:br>
              <a:rPr lang="en-NZ" sz="2400" dirty="0"/>
            </a:br>
            <a:r>
              <a:rPr lang="en-NZ" sz="2400" dirty="0"/>
              <a:t>Written by Sharon Cullwick (NZPIF President)</a:t>
            </a:r>
            <a:br>
              <a:rPr lang="en-NZ" sz="2400" dirty="0"/>
            </a:br>
            <a:r>
              <a:rPr lang="en-NZ" sz="2400" dirty="0"/>
              <a:t>These slides can be presented at one of your meetings if you wish</a:t>
            </a:r>
            <a:br>
              <a:rPr lang="en-NZ" sz="2400" dirty="0"/>
            </a:br>
            <a:r>
              <a:rPr lang="en-NZ" sz="2400" dirty="0"/>
              <a:t/>
            </a:r>
            <a:br>
              <a:rPr lang="en-NZ" sz="2400" dirty="0"/>
            </a:br>
            <a:r>
              <a:rPr lang="en-NZ" sz="2400" b="1" dirty="0">
                <a:solidFill>
                  <a:srgbClr val="0000CC"/>
                </a:solidFill>
              </a:rPr>
              <a:t/>
            </a:r>
            <a:br>
              <a:rPr lang="en-NZ" sz="24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2781300" y="476250"/>
            <a:ext cx="3521075" cy="1566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EAF1CB-9B8F-4090-8CD3-271B9F92CB13}"/>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B490E24D-FB99-49FB-97C6-34C2DDEE9E59}"/>
              </a:ext>
            </a:extLst>
          </p:cNvPr>
          <p:cNvSpPr>
            <a:spLocks noGrp="1"/>
          </p:cNvSpPr>
          <p:nvPr>
            <p:ph idx="1"/>
          </p:nvPr>
        </p:nvSpPr>
        <p:spPr/>
        <p:txBody>
          <a:bodyPr/>
          <a:lstStyle/>
          <a:p>
            <a:pPr marL="0" indent="0">
              <a:buNone/>
            </a:pPr>
            <a:r>
              <a:rPr lang="en-NZ" sz="2800" dirty="0">
                <a:solidFill>
                  <a:srgbClr val="00B0F0"/>
                </a:solidFill>
              </a:rPr>
              <a:t>2019 NZPIF Conference held in Rotorua</a:t>
            </a:r>
          </a:p>
          <a:p>
            <a:r>
              <a:rPr lang="en-NZ" sz="2400" dirty="0"/>
              <a:t>Thank you to those people who turned up to the NZPIF Rotorua Conference.</a:t>
            </a:r>
          </a:p>
          <a:p>
            <a:endParaRPr lang="en-NZ" sz="2400" dirty="0"/>
          </a:p>
          <a:p>
            <a:r>
              <a:rPr lang="en-NZ" sz="2400" dirty="0"/>
              <a:t>Thank you to the Rotorua PIA – what a great event!</a:t>
            </a:r>
          </a:p>
          <a:p>
            <a:endParaRPr lang="en-NZ" sz="2400" dirty="0"/>
          </a:p>
          <a:p>
            <a:r>
              <a:rPr lang="en-NZ" sz="2400" dirty="0"/>
              <a:t>Tickets are now on sale at a discounted rate for the 2020 Wellington Conference (16-18</a:t>
            </a:r>
            <a:r>
              <a:rPr lang="en-NZ" sz="2400" baseline="30000" dirty="0"/>
              <a:t>th</a:t>
            </a:r>
            <a:r>
              <a:rPr lang="en-NZ" sz="2400" dirty="0"/>
              <a:t> October</a:t>
            </a:r>
            <a:r>
              <a:rPr lang="en-NZ" sz="2400" dirty="0" smtClean="0"/>
              <a:t>). </a:t>
            </a:r>
          </a:p>
          <a:p>
            <a:r>
              <a:rPr lang="en-NZ" sz="2400" dirty="0" smtClean="0"/>
              <a:t>Go to </a:t>
            </a:r>
            <a:r>
              <a:rPr lang="en-NZ" sz="2400" dirty="0" smtClean="0">
                <a:hlinkClick r:id="rId2"/>
              </a:rPr>
              <a:t>www.propertyconference.org.nz</a:t>
            </a:r>
            <a:r>
              <a:rPr lang="en-NZ" sz="2400" dirty="0"/>
              <a:t> </a:t>
            </a:r>
            <a:r>
              <a:rPr lang="en-NZ" sz="2400" dirty="0" smtClean="0"/>
              <a:t>to register.</a:t>
            </a:r>
            <a:endParaRPr lang="en-NZ" sz="2400" dirty="0"/>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AF0E47EA-8341-47F4-AE32-1CE59A2AB0CD}"/>
              </a:ext>
            </a:extLst>
          </p:cNvPr>
          <p:cNvPicPr>
            <a:picLocks noChangeAspect="1" noChangeArrowheads="1"/>
          </p:cNvPicPr>
          <p:nvPr/>
        </p:nvPicPr>
        <p:blipFill>
          <a:blip r:embed="rId3"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3882116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EAF1CB-9B8F-4090-8CD3-271B9F92CB13}"/>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B490E24D-FB99-49FB-97C6-34C2DDEE9E59}"/>
              </a:ext>
            </a:extLst>
          </p:cNvPr>
          <p:cNvSpPr>
            <a:spLocks noGrp="1"/>
          </p:cNvSpPr>
          <p:nvPr>
            <p:ph idx="1"/>
          </p:nvPr>
        </p:nvSpPr>
        <p:spPr/>
        <p:txBody>
          <a:bodyPr/>
          <a:lstStyle/>
          <a:p>
            <a:pPr marL="0" indent="0" algn="ctr">
              <a:buNone/>
            </a:pPr>
            <a:r>
              <a:rPr lang="en-NZ" sz="2800" dirty="0">
                <a:solidFill>
                  <a:srgbClr val="00B0F0"/>
                </a:solidFill>
              </a:rPr>
              <a:t>Sponsor </a:t>
            </a:r>
            <a:r>
              <a:rPr lang="en-NZ" sz="2800" dirty="0" smtClean="0">
                <a:solidFill>
                  <a:srgbClr val="00B0F0"/>
                </a:solidFill>
              </a:rPr>
              <a:t>Rebates</a:t>
            </a:r>
          </a:p>
          <a:p>
            <a:pPr marL="0" indent="0" algn="ctr">
              <a:buNone/>
            </a:pPr>
            <a:endParaRPr lang="en-NZ" sz="2800" dirty="0">
              <a:solidFill>
                <a:srgbClr val="00B0F0"/>
              </a:solidFill>
            </a:endParaRPr>
          </a:p>
          <a:p>
            <a:pPr marL="0" indent="0">
              <a:buNone/>
            </a:pPr>
            <a:r>
              <a:rPr lang="en-NZ" sz="2400" dirty="0"/>
              <a:t>NZPIF </a:t>
            </a:r>
            <a:r>
              <a:rPr lang="en-NZ" sz="2400" dirty="0" smtClean="0"/>
              <a:t>is </a:t>
            </a:r>
            <a:r>
              <a:rPr lang="en-NZ" sz="2400" dirty="0"/>
              <a:t>again pleased to be able to distribute funds to each </a:t>
            </a:r>
            <a:r>
              <a:rPr lang="en-NZ" sz="2400" dirty="0" smtClean="0"/>
              <a:t>Association, sharing the </a:t>
            </a:r>
            <a:r>
              <a:rPr lang="en-NZ" sz="2400" dirty="0" smtClean="0"/>
              <a:t>rebates </a:t>
            </a:r>
            <a:r>
              <a:rPr lang="en-NZ" sz="2400" dirty="0" smtClean="0"/>
              <a:t>given on </a:t>
            </a:r>
            <a:r>
              <a:rPr lang="en-NZ" sz="2400" dirty="0" smtClean="0"/>
              <a:t>the </a:t>
            </a:r>
            <a:r>
              <a:rPr lang="en-NZ" sz="2400" dirty="0"/>
              <a:t>monies spent at Bunnings, </a:t>
            </a:r>
            <a:r>
              <a:rPr lang="en-NZ" sz="2400" dirty="0" smtClean="0"/>
              <a:t>Initio and First Lane, </a:t>
            </a:r>
            <a:r>
              <a:rPr lang="en-NZ" sz="2400" dirty="0"/>
              <a:t>and Toshiba. This year has been our biggest spend ever with our partnership companies. Thank you.</a:t>
            </a:r>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AF0E47EA-8341-47F4-AE32-1CE59A2AB0CD}"/>
              </a:ext>
            </a:extLst>
          </p:cNvPr>
          <p:cNvPicPr>
            <a:picLocks noChangeAspect="1" noChangeArrowheads="1"/>
          </p:cNvPicPr>
          <p:nvPr/>
        </p:nvPicPr>
        <p:blipFill>
          <a:blip r:embed="rId2"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4520775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rgbClr val="00B0F0"/>
                </a:solidFill>
              </a:rPr>
              <a:t>Education Program</a:t>
            </a:r>
            <a:endParaRPr lang="en-NZ" dirty="0">
              <a:solidFill>
                <a:srgbClr val="00B0F0"/>
              </a:solidFill>
            </a:endParaRPr>
          </a:p>
        </p:txBody>
      </p:sp>
      <p:sp>
        <p:nvSpPr>
          <p:cNvPr id="3" name="Content Placeholder 2"/>
          <p:cNvSpPr>
            <a:spLocks noGrp="1"/>
          </p:cNvSpPr>
          <p:nvPr>
            <p:ph idx="1"/>
          </p:nvPr>
        </p:nvSpPr>
        <p:spPr/>
        <p:txBody>
          <a:bodyPr/>
          <a:lstStyle/>
          <a:p>
            <a:r>
              <a:rPr lang="en-NZ" sz="2400" dirty="0" smtClean="0"/>
              <a:t>Peter Lewis, NZPIF Vice President has been leading the development of an online education program due for release in </a:t>
            </a:r>
            <a:r>
              <a:rPr lang="en-NZ" sz="2400" dirty="0" smtClean="0"/>
              <a:t>2020.</a:t>
            </a:r>
            <a:endParaRPr lang="en-NZ" sz="2400" dirty="0" smtClean="0"/>
          </a:p>
          <a:p>
            <a:pPr marL="0" indent="0">
              <a:buNone/>
            </a:pPr>
            <a:endParaRPr lang="en-NZ" sz="2400" dirty="0" smtClean="0"/>
          </a:p>
          <a:p>
            <a:r>
              <a:rPr lang="en-NZ" sz="2400" dirty="0" smtClean="0"/>
              <a:t>PIAs are requested to identify one or two members who can test the program and identify glitches.</a:t>
            </a:r>
          </a:p>
          <a:p>
            <a:endParaRPr lang="en-NZ" sz="2400" dirty="0" smtClean="0"/>
          </a:p>
          <a:p>
            <a:r>
              <a:rPr lang="en-NZ" sz="2400" dirty="0" smtClean="0"/>
              <a:t>Peter’s request accompanies Handy Hints. Contact him on </a:t>
            </a:r>
            <a:r>
              <a:rPr lang="en-NZ" sz="2400" dirty="0" smtClean="0"/>
              <a:t>peter.lewis@nzpif.org.nz.</a:t>
            </a:r>
            <a:endParaRPr lang="en-NZ" sz="2400" dirty="0"/>
          </a:p>
        </p:txBody>
      </p:sp>
    </p:spTree>
    <p:extLst>
      <p:ext uri="{BB962C8B-B14F-4D97-AF65-F5344CB8AC3E}">
        <p14:creationId xmlns:p14="http://schemas.microsoft.com/office/powerpoint/2010/main" val="10045350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r>
              <a:rPr lang="en-NZ" sz="2800" b="1" dirty="0">
                <a:solidFill>
                  <a:srgbClr val="00B0F0"/>
                </a:solidFill>
              </a:rPr>
              <a:t>Christmas </a:t>
            </a:r>
            <a:r>
              <a:rPr lang="en-NZ" sz="2800" b="1" dirty="0" smtClean="0">
                <a:solidFill>
                  <a:srgbClr val="00B0F0"/>
                </a:solidFill>
              </a:rPr>
              <a:t>Bonus</a:t>
            </a:r>
          </a:p>
          <a:p>
            <a:pPr marL="0" indent="0" algn="ctr">
              <a:buNone/>
            </a:pPr>
            <a:endParaRPr lang="en-NZ" sz="2800" b="1" dirty="0">
              <a:solidFill>
                <a:srgbClr val="00B0F0"/>
              </a:solidFill>
            </a:endParaRPr>
          </a:p>
          <a:p>
            <a:r>
              <a:rPr lang="en-NZ" sz="2400" dirty="0"/>
              <a:t>If you have ever rented a property maybe phone Tenancy Bond Centre and check if there is any Bond money sitting there with your name on it!</a:t>
            </a:r>
          </a:p>
          <a:p>
            <a:endParaRPr lang="en-NZ" sz="2400" dirty="0"/>
          </a:p>
          <a:p>
            <a:r>
              <a:rPr lang="en-NZ" sz="2400" dirty="0"/>
              <a:t>The Bond Centre has millions of dollars that does not belong to them….maybe some belongs to you???</a:t>
            </a:r>
          </a:p>
          <a:p>
            <a:endParaRPr lang="en-NZ" sz="2400" dirty="0"/>
          </a:p>
          <a:p>
            <a:endParaRPr lang="en-NZ" sz="2400" dirty="0"/>
          </a:p>
          <a:p>
            <a:pPr marL="0" indent="0" algn="ctr">
              <a:buNone/>
            </a:pPr>
            <a:endParaRPr lang="en-NZ" b="1" dirty="0"/>
          </a:p>
          <a:p>
            <a:pPr marL="0" indent="0" algn="ctr">
              <a:buNone/>
            </a:pPr>
            <a:endParaRPr lang="en-NZ" b="1" strike="sngStrike" dirty="0"/>
          </a:p>
          <a:p>
            <a:pPr marL="0" indent="0">
              <a:buNone/>
            </a:pPr>
            <a:endParaRPr lang="en-NZ" sz="1800"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35CA7F06-4CFD-492F-8151-E3DF36EB6CE3}"/>
              </a:ext>
            </a:extLst>
          </p:cNvPr>
          <p:cNvPicPr>
            <a:picLocks noChangeAspect="1" noChangeArrowheads="1"/>
          </p:cNvPicPr>
          <p:nvPr/>
        </p:nvPicPr>
        <p:blipFill>
          <a:blip r:embed="rId2" cstate="print"/>
          <a:srcRect/>
          <a:stretch>
            <a:fillRect/>
          </a:stretch>
        </p:blipFill>
        <p:spPr bwMode="auto">
          <a:xfrm>
            <a:off x="6084168" y="323710"/>
            <a:ext cx="2464427" cy="1096918"/>
          </a:xfrm>
          <a:prstGeom prst="rect">
            <a:avLst/>
          </a:prstGeom>
          <a:noFill/>
          <a:ln w="9525">
            <a:noFill/>
            <a:miter lim="800000"/>
            <a:headEnd/>
            <a:tailEnd/>
          </a:ln>
        </p:spPr>
      </p:pic>
    </p:spTree>
    <p:extLst>
      <p:ext uri="{BB962C8B-B14F-4D97-AF65-F5344CB8AC3E}">
        <p14:creationId xmlns:p14="http://schemas.microsoft.com/office/powerpoint/2010/main" val="14522647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DD7A47A-EA30-4B71-99EB-87EC18A42B1E}"/>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15E18960-5398-4B13-B707-BDACB550AAA8}"/>
              </a:ext>
            </a:extLst>
          </p:cNvPr>
          <p:cNvSpPr>
            <a:spLocks noGrp="1"/>
          </p:cNvSpPr>
          <p:nvPr>
            <p:ph idx="1"/>
          </p:nvPr>
        </p:nvSpPr>
        <p:spPr/>
        <p:txBody>
          <a:bodyPr/>
          <a:lstStyle/>
          <a:p>
            <a:pPr marL="0" indent="0" algn="ctr">
              <a:buNone/>
            </a:pPr>
            <a:r>
              <a:rPr lang="en-NZ" sz="2800" b="1" dirty="0">
                <a:solidFill>
                  <a:srgbClr val="00B0F0"/>
                </a:solidFill>
              </a:rPr>
              <a:t>Changes at </a:t>
            </a:r>
            <a:r>
              <a:rPr lang="en-NZ" sz="2800" b="1" dirty="0" smtClean="0">
                <a:solidFill>
                  <a:srgbClr val="00B0F0"/>
                </a:solidFill>
              </a:rPr>
              <a:t>MBIE</a:t>
            </a:r>
          </a:p>
          <a:p>
            <a:pPr marL="0" indent="0" algn="ctr">
              <a:buNone/>
            </a:pPr>
            <a:endParaRPr lang="en-NZ" sz="2800" b="1" dirty="0">
              <a:solidFill>
                <a:srgbClr val="00B0F0"/>
              </a:solidFill>
            </a:endParaRPr>
          </a:p>
          <a:p>
            <a:pPr marL="0" indent="0">
              <a:buNone/>
            </a:pPr>
            <a:r>
              <a:rPr lang="en-NZ" sz="2400" dirty="0"/>
              <a:t>We are sad to see Paul Davies of the Compliance and Investigation Team stepping down from his position. We wish Paul all the best for his new position at Wellington City Council.</a:t>
            </a: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DFF2F56C-5091-40C5-BDB1-2D3A1A21FE4E}"/>
              </a:ext>
            </a:extLst>
          </p:cNvPr>
          <p:cNvPicPr>
            <a:picLocks noChangeAspect="1" noChangeArrowheads="1"/>
          </p:cNvPicPr>
          <p:nvPr/>
        </p:nvPicPr>
        <p:blipFill>
          <a:blip r:embed="rId2"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3451695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DD7A47A-EA30-4B71-99EB-87EC18A42B1E}"/>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15E18960-5398-4B13-B707-BDACB550AAA8}"/>
              </a:ext>
            </a:extLst>
          </p:cNvPr>
          <p:cNvSpPr>
            <a:spLocks noGrp="1"/>
          </p:cNvSpPr>
          <p:nvPr>
            <p:ph idx="1"/>
          </p:nvPr>
        </p:nvSpPr>
        <p:spPr/>
        <p:txBody>
          <a:bodyPr/>
          <a:lstStyle/>
          <a:p>
            <a:pPr marL="0" indent="0" algn="ctr">
              <a:buNone/>
            </a:pPr>
            <a:r>
              <a:rPr lang="en-NZ" sz="2800" dirty="0">
                <a:solidFill>
                  <a:srgbClr val="00B0F0"/>
                </a:solidFill>
              </a:rPr>
              <a:t>Heating Tool - https://www.tenancy.govt.nz/heating-tool</a:t>
            </a:r>
          </a:p>
          <a:p>
            <a:pPr marL="0" indent="0">
              <a:buNone/>
            </a:pPr>
            <a:r>
              <a:rPr lang="en-NZ" sz="2400" dirty="0"/>
              <a:t>Tenancy services are after feedback on the Heating Tool. We would appreciate if you would write any comments and rate the tool for them. This is found on the last page of the tool. </a:t>
            </a: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DFF2F56C-5091-40C5-BDB1-2D3A1A21FE4E}"/>
              </a:ext>
            </a:extLst>
          </p:cNvPr>
          <p:cNvPicPr>
            <a:picLocks noChangeAspect="1" noChangeArrowheads="1"/>
          </p:cNvPicPr>
          <p:nvPr/>
        </p:nvPicPr>
        <p:blipFill>
          <a:blip r:embed="rId2" cstate="print"/>
          <a:srcRect/>
          <a:stretch>
            <a:fillRect/>
          </a:stretch>
        </p:blipFill>
        <p:spPr bwMode="auto">
          <a:xfrm>
            <a:off x="6084168" y="345060"/>
            <a:ext cx="2464427" cy="1096918"/>
          </a:xfrm>
          <a:prstGeom prst="rect">
            <a:avLst/>
          </a:prstGeom>
          <a:noFill/>
          <a:ln w="9525">
            <a:noFill/>
            <a:miter lim="800000"/>
            <a:headEnd/>
            <a:tailEnd/>
          </a:ln>
        </p:spPr>
      </p:pic>
      <p:pic>
        <p:nvPicPr>
          <p:cNvPr id="6" name="Picture 5">
            <a:extLst>
              <a:ext uri="{FF2B5EF4-FFF2-40B4-BE49-F238E27FC236}">
                <a16:creationId xmlns:a16="http://schemas.microsoft.com/office/drawing/2014/main" xmlns="" id="{E3D749DB-5E44-4861-92B9-2A7EB97B3633}"/>
              </a:ext>
            </a:extLst>
          </p:cNvPr>
          <p:cNvPicPr>
            <a:picLocks noChangeAspect="1"/>
          </p:cNvPicPr>
          <p:nvPr/>
        </p:nvPicPr>
        <p:blipFill>
          <a:blip r:embed="rId3"/>
          <a:stretch>
            <a:fillRect/>
          </a:stretch>
        </p:blipFill>
        <p:spPr>
          <a:xfrm>
            <a:off x="2267744" y="3821113"/>
            <a:ext cx="4848225" cy="2305050"/>
          </a:xfrm>
          <a:prstGeom prst="rect">
            <a:avLst/>
          </a:prstGeom>
        </p:spPr>
      </p:pic>
    </p:spTree>
    <p:extLst>
      <p:ext uri="{BB962C8B-B14F-4D97-AF65-F5344CB8AC3E}">
        <p14:creationId xmlns:p14="http://schemas.microsoft.com/office/powerpoint/2010/main" val="20103221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title"/>
          </p:nvPr>
        </p:nvSpPr>
        <p:spPr/>
        <p:txBody>
          <a:bodyPr/>
          <a:lstStyle/>
          <a:p>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3600" b="1" dirty="0">
                <a:solidFill>
                  <a:srgbClr val="0000CC"/>
                </a:solidFill>
              </a:rPr>
              <a:t/>
            </a:r>
            <a:br>
              <a:rPr lang="en-NZ" sz="3600" b="1" dirty="0">
                <a:solidFill>
                  <a:srgbClr val="0000CC"/>
                </a:solidFill>
              </a:rPr>
            </a:br>
            <a:r>
              <a:rPr lang="en-NZ" sz="3600" b="1" dirty="0">
                <a:solidFill>
                  <a:srgbClr val="0000CC"/>
                </a:solidFill>
              </a:rPr>
              <a:t/>
            </a:r>
            <a:br>
              <a:rPr lang="en-NZ" sz="36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sp>
        <p:nvSpPr>
          <p:cNvPr id="3" name="Content Placeholder 2">
            <a:extLst>
              <a:ext uri="{FF2B5EF4-FFF2-40B4-BE49-F238E27FC236}">
                <a16:creationId xmlns:a16="http://schemas.microsoft.com/office/drawing/2014/main" xmlns="" id="{C70CB103-EC93-46D6-8822-2DA656B091C3}"/>
              </a:ext>
            </a:extLst>
          </p:cNvPr>
          <p:cNvSpPr>
            <a:spLocks noGrp="1"/>
          </p:cNvSpPr>
          <p:nvPr>
            <p:ph idx="1"/>
          </p:nvPr>
        </p:nvSpPr>
        <p:spPr/>
        <p:txBody>
          <a:bodyPr/>
          <a:lstStyle/>
          <a:p>
            <a:pPr marL="0" indent="0" algn="ctr">
              <a:buNone/>
            </a:pPr>
            <a:endParaRPr lang="en-NZ" sz="5400" b="1" dirty="0">
              <a:solidFill>
                <a:srgbClr val="0000CC"/>
              </a:solidFill>
            </a:endParaRPr>
          </a:p>
          <a:p>
            <a:pPr marL="0" indent="0" algn="ctr">
              <a:buNone/>
            </a:pPr>
            <a:r>
              <a:rPr lang="en-NZ" sz="5400" b="1" dirty="0">
                <a:solidFill>
                  <a:srgbClr val="00B0F0"/>
                </a:solidFill>
              </a:rPr>
              <a:t>Thank you.</a:t>
            </a: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862064438"/>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2636</TotalTime>
  <Words>297</Words>
  <Application>Microsoft Office PowerPoint</Application>
  <PresentationFormat>On-screen Show (4:3)</PresentationFormat>
  <Paragraphs>35</Paragraphs>
  <Slides>8</Slides>
  <Notes>2</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8</vt:i4>
      </vt:variant>
    </vt:vector>
  </HeadingPairs>
  <TitlesOfParts>
    <vt:vector size="10" baseType="lpstr">
      <vt:lpstr>Arial</vt:lpstr>
      <vt:lpstr>Default Design</vt:lpstr>
      <vt:lpstr>      Napier   HANDY HINTS  October 2019  Written by Sharon Cullwick (NZPIF President) These slides can be presented at one of your meetings if you wish      </vt:lpstr>
      <vt:lpstr>PowerPoint Presentation</vt:lpstr>
      <vt:lpstr>PowerPoint Presentation</vt:lpstr>
      <vt:lpstr>Education Program</vt:lpstr>
      <vt:lpstr>PowerPoint Presentation</vt:lpstr>
      <vt:lpstr>PowerPoint Presentation</vt:lpstr>
      <vt:lpstr>PowerPoint Presentation</vt:lpstr>
      <vt:lpstr>      Napier       </vt:lpstr>
    </vt:vector>
  </TitlesOfParts>
  <Company>StreetSMART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Auckland Property Investors Association</dc:title>
  <dc:creator>Sharon Cullwick</dc:creator>
  <cp:lastModifiedBy>Jan Hains</cp:lastModifiedBy>
  <cp:revision>127</cp:revision>
  <cp:lastPrinted>2017-10-09T18:34:59Z</cp:lastPrinted>
  <dcterms:created xsi:type="dcterms:W3CDTF">2009-06-06T04:51:20Z</dcterms:created>
  <dcterms:modified xsi:type="dcterms:W3CDTF">2019-10-29T23:11:28Z</dcterms:modified>
</cp:coreProperties>
</file>