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03" r:id="rId3"/>
    <p:sldId id="310" r:id="rId4"/>
    <p:sldId id="311" r:id="rId5"/>
    <p:sldId id="621" r:id="rId6"/>
    <p:sldId id="618" r:id="rId7"/>
    <p:sldId id="309" r:id="rId8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BC6C3"/>
    <a:srgbClr val="99CCFF"/>
    <a:srgbClr val="CCFFFF"/>
    <a:srgbClr val="FF5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946" autoAdjust="0"/>
  </p:normalViewPr>
  <p:slideViewPr>
    <p:cSldViewPr>
      <p:cViewPr varScale="1">
        <p:scale>
          <a:sx n="67" d="100"/>
          <a:sy n="67" d="100"/>
        </p:scale>
        <p:origin x="19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05B7A69-1DF5-4034-97F9-61D728E4D4E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16026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D0A20E6-2627-42A6-8292-3108D973CB7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527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475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2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0628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3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87383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4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5304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7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777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7A86B-8410-4ECC-9762-169A5E31097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B06BA-B44B-4699-85DF-F45B9C9FAAF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5F4A1-3962-4EB0-A382-0C81ECE0B86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1AF2-B07F-47A2-A732-F46ACEE423C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FE435-E23B-41BA-A3ED-6FBE2B7603F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23B12-8B1A-40D1-B273-EB6F538EAE3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260C6-A446-4774-B1B5-086D8067460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F1E8E-2A98-4A8E-B239-96983B445FF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2F3F89-97EC-48BB-97D4-9A2A3596E60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7D539-75B0-4264-B5DA-D74CDF06D75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AF686-95D7-45D3-B4BD-2732B7BF9B3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4FBBE7-5DE1-4B71-B017-C59CA5A8B38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nancy.govt.nz/heating-tool/guid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vacy.org.nz/news-and-publications/guidance-resources/privacy-act-guidance-for-landlords-and-tenant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0238" y="2560638"/>
            <a:ext cx="7847012" cy="2308522"/>
          </a:xfrm>
        </p:spPr>
        <p:txBody>
          <a:bodyPr/>
          <a:lstStyle/>
          <a:p>
            <a:pPr marL="0" indent="0">
              <a:buNone/>
            </a:pPr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>
                <a:solidFill>
                  <a:srgbClr val="00B0F0"/>
                </a:solidFill>
              </a:rPr>
              <a:t>HANDY HINTS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2400" dirty="0"/>
              <a:t>August 2019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dirty="0"/>
              <a:t>Written by Sharon Cullwick (NZPIF President)</a:t>
            </a:r>
            <a:br>
              <a:rPr lang="en-NZ" sz="2400" dirty="0"/>
            </a:br>
            <a:r>
              <a:rPr lang="en-NZ" sz="2400" dirty="0"/>
              <a:t>These slides can be presented at one of your meetings if you wish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b="1" dirty="0">
                <a:solidFill>
                  <a:srgbClr val="0000CC"/>
                </a:solidFill>
              </a:rPr>
              <a:t/>
            </a:r>
            <a:br>
              <a:rPr lang="en-NZ" sz="24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1300" y="476250"/>
            <a:ext cx="35210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800" b="1" dirty="0">
                <a:solidFill>
                  <a:srgbClr val="00B0F0"/>
                </a:solidFill>
              </a:rPr>
              <a:t>Handy hints from the NZPIF Desk</a:t>
            </a:r>
            <a:endParaRPr lang="en-NZ" sz="2800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2400" b="1" dirty="0"/>
              <a:t>The new Heating Assessment Tool Guide is now on the MBIE site:</a:t>
            </a:r>
          </a:p>
          <a:p>
            <a:pPr marL="0" indent="0" algn="ctr">
              <a:buNone/>
            </a:pPr>
            <a:endParaRPr lang="en-NZ" sz="2400" b="1" strike="sngStrike" dirty="0"/>
          </a:p>
          <a:p>
            <a:pPr marL="0" indent="0" algn="ctr">
              <a:buNone/>
            </a:pPr>
            <a:r>
              <a:rPr lang="en-NZ" sz="2400" dirty="0">
                <a:solidFill>
                  <a:srgbClr val="3333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https://www.tenancy.govt.nz/heating-tool/guide/</a:t>
            </a:r>
            <a:endParaRPr lang="en-NZ" sz="2400" b="1" dirty="0">
              <a:solidFill>
                <a:srgbClr val="3333CC"/>
              </a:solidFill>
            </a:endParaRPr>
          </a:p>
          <a:p>
            <a:pPr marL="0" indent="0">
              <a:buNone/>
            </a:pPr>
            <a:endParaRPr lang="en-NZ" sz="1600" dirty="0"/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309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0B0F0"/>
                </a:solidFill>
              </a:rPr>
              <a:t>The revised Privacy Commission Guidelines have been released</a:t>
            </a:r>
          </a:p>
          <a:p>
            <a:pPr marL="0" indent="0" algn="ctr">
              <a:buNone/>
            </a:pPr>
            <a:endParaRPr lang="en-US" sz="2800" b="1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en-US" sz="2800" b="1" dirty="0">
                <a:solidFill>
                  <a:srgbClr val="00B0F0"/>
                </a:solidFill>
              </a:rPr>
              <a:t>The guidelines can be found here: </a:t>
            </a:r>
            <a:endParaRPr lang="en-NZ" sz="2400" dirty="0"/>
          </a:p>
          <a:p>
            <a:pPr marL="0" indent="0" algn="ctr">
              <a:buNone/>
            </a:pPr>
            <a:r>
              <a:rPr lang="en-NZ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https://www.privacy.org.nz/news-and-publications/guidance-resources/privacy-act-guidance-for-landlords-and-tenants/</a:t>
            </a:r>
            <a:endParaRPr lang="en-NZ" sz="2400" dirty="0"/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489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12374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8DB0E01A-5509-49DB-AF27-96A20E58BD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372385" y="345060"/>
            <a:ext cx="3573577" cy="623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36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2FF66-1FF0-404E-9C19-D0FB9374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D3D8CE-7099-40AA-B918-06FE30BCF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800" b="1" dirty="0">
                <a:solidFill>
                  <a:srgbClr val="00B0F0"/>
                </a:solidFill>
              </a:rPr>
              <a:t>Residential Tenancies Amendment Act (No 2) passed on 30</a:t>
            </a:r>
            <a:r>
              <a:rPr lang="en-NZ" sz="2800" b="1" baseline="30000" dirty="0">
                <a:solidFill>
                  <a:srgbClr val="00B0F0"/>
                </a:solidFill>
              </a:rPr>
              <a:t>th</a:t>
            </a:r>
            <a:r>
              <a:rPr lang="en-NZ" sz="2800" b="1" dirty="0">
                <a:solidFill>
                  <a:srgbClr val="00B0F0"/>
                </a:solidFill>
              </a:rPr>
              <a:t> July 2019</a:t>
            </a:r>
          </a:p>
          <a:p>
            <a:r>
              <a:rPr lang="en-NZ" sz="2200" dirty="0"/>
              <a:t>Limits tenants liability for careless damage (4 weeks rent or Insurance Excess – must give tenants this amount)</a:t>
            </a:r>
          </a:p>
          <a:p>
            <a:r>
              <a:rPr lang="en-NZ" sz="2200" dirty="0"/>
              <a:t>Gives the Tenancy Tribunal full jurisdiction over cases concerning unlawful premises</a:t>
            </a:r>
          </a:p>
          <a:p>
            <a:r>
              <a:rPr lang="en-NZ" sz="2200" dirty="0"/>
              <a:t>Gives Tenancy Service the ability to take enforcement action against landlords who rent properties which don’t meet minimum standards.</a:t>
            </a:r>
          </a:p>
          <a:p>
            <a:r>
              <a:rPr lang="en-NZ" sz="2200" dirty="0"/>
              <a:t>Allows for regulations to be made to address how contamination of rental properties are tested and managed</a:t>
            </a:r>
          </a:p>
          <a:p>
            <a:endParaRPr lang="en-NZ" sz="2800" dirty="0"/>
          </a:p>
          <a:p>
            <a:pPr marL="0" indent="0" algn="ctr">
              <a:buNone/>
            </a:pPr>
            <a:endParaRPr lang="en-NZ" b="1" dirty="0"/>
          </a:p>
          <a:p>
            <a:pPr marL="0" indent="0" algn="ctr">
              <a:buNone/>
            </a:pPr>
            <a:endParaRPr lang="en-NZ" b="1" strike="sngStrike" dirty="0"/>
          </a:p>
          <a:p>
            <a:pPr marL="0" indent="0">
              <a:buNone/>
            </a:pPr>
            <a:endParaRPr lang="en-NZ" sz="1800" dirty="0"/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35CA7F06-4CFD-492F-8151-E3DF36EB6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2371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226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D7A47A-EA30-4B71-99EB-87EC18A4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5E18960-5398-4B13-B707-BDACB550A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2800" dirty="0">
                <a:solidFill>
                  <a:srgbClr val="00B0F0"/>
                </a:solidFill>
              </a:rPr>
              <a:t>Another change to the Tenancy Agreements</a:t>
            </a:r>
            <a:endParaRPr lang="en-NZ" sz="1800" dirty="0">
              <a:solidFill>
                <a:srgbClr val="00B0F0"/>
              </a:solidFill>
            </a:endParaRPr>
          </a:p>
          <a:p>
            <a:r>
              <a:rPr lang="en-NZ" sz="1800" dirty="0"/>
              <a:t>Landlords must include in their tenancy agreements a statement that either the property is not insured or what the insurance excess is. Unless they have provided the tenant with a copy of the insurance policy, landlords need to inform the tenant that a copy of the insurance policy is available on request.</a:t>
            </a:r>
          </a:p>
          <a:p>
            <a:r>
              <a:rPr lang="en-NZ" sz="1800" dirty="0"/>
              <a:t>For existing tenancies, tenants may request the excess amount and what the owner’s insurance policy covers them for. Landlords must provide this information within a reasonable timeframe.</a:t>
            </a:r>
          </a:p>
          <a:p>
            <a:r>
              <a:rPr lang="en-NZ" sz="1800" dirty="0"/>
              <a:t>If the insurance policy is changed at any time, the tenant must be informed within a reasonable timeframe after the landlord becomes aware of the changes.</a:t>
            </a:r>
          </a:p>
          <a:p>
            <a:pPr>
              <a:buFontTx/>
              <a:buChar char="-"/>
            </a:pPr>
            <a:endParaRPr lang="en-NZ" sz="2800" dirty="0"/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DFF2F56C-5091-40C5-BDB1-2D3A1A21F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5169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sz="5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5400" b="1" dirty="0">
                <a:solidFill>
                  <a:srgbClr val="00B0F0"/>
                </a:solidFill>
              </a:rPr>
              <a:t>Thank you.</a:t>
            </a: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06443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2566</TotalTime>
  <Words>255</Words>
  <Application>Microsoft Office PowerPoint</Application>
  <PresentationFormat>On-screen Show (4:3)</PresentationFormat>
  <Paragraphs>32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Default Design</vt:lpstr>
      <vt:lpstr>      Napier   HANDY HINTS  August 2019  Written by Sharon Cullwick (NZPIF President) These slides can be presented at one of your meetings if you wish      </vt:lpstr>
      <vt:lpstr>      Napier       </vt:lpstr>
      <vt:lpstr>      Napier       </vt:lpstr>
      <vt:lpstr>      Napier       </vt:lpstr>
      <vt:lpstr>PowerPoint Presentation</vt:lpstr>
      <vt:lpstr>PowerPoint Presentation</vt:lpstr>
      <vt:lpstr>      Napier       </vt:lpstr>
    </vt:vector>
  </TitlesOfParts>
  <Company>StreetSMART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Auckland Property Investors Association</dc:title>
  <dc:creator>Sharon Cullwick</dc:creator>
  <cp:lastModifiedBy>Jan Hains</cp:lastModifiedBy>
  <cp:revision>115</cp:revision>
  <cp:lastPrinted>2017-10-09T18:34:59Z</cp:lastPrinted>
  <dcterms:created xsi:type="dcterms:W3CDTF">2009-06-06T04:51:20Z</dcterms:created>
  <dcterms:modified xsi:type="dcterms:W3CDTF">2019-08-30T06:51:21Z</dcterms:modified>
</cp:coreProperties>
</file>