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621" r:id="rId3"/>
    <p:sldId id="622" r:id="rId4"/>
    <p:sldId id="628" r:id="rId5"/>
    <p:sldId id="309" r:id="rId6"/>
  </p:sldIdLst>
  <p:sldSz cx="9144000" cy="6858000" type="screen4x3"/>
  <p:notesSz cx="6797675" cy="9926638"/>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BC6C3"/>
    <a:srgbClr val="99CCFF"/>
    <a:srgbClr val="CCFFFF"/>
    <a:srgbClr val="FF505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9946" autoAdjust="0"/>
  </p:normalViewPr>
  <p:slideViewPr>
    <p:cSldViewPr>
      <p:cViewPr varScale="1">
        <p:scale>
          <a:sx n="77" d="100"/>
          <a:sy n="77" d="100"/>
        </p:scale>
        <p:origin x="165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3"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76804"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5"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305B7A69-1DF5-4034-97F9-61D728E4D4E4}" type="slidenum">
              <a:rPr lang="en-GB" altLang="en-US"/>
              <a:pPr/>
              <a:t>‹#›</a:t>
            </a:fld>
            <a:endParaRPr lang="en-GB" altLang="en-US" dirty="0"/>
          </a:p>
        </p:txBody>
      </p:sp>
    </p:spTree>
    <p:extLst>
      <p:ext uri="{BB962C8B-B14F-4D97-AF65-F5344CB8AC3E}">
        <p14:creationId xmlns:p14="http://schemas.microsoft.com/office/powerpoint/2010/main" val="2216026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099"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205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0D0A20E6-2627-42A6-8292-3108D973CB74}" type="slidenum">
              <a:rPr lang="en-GB" altLang="en-US"/>
              <a:pPr/>
              <a:t>‹#›</a:t>
            </a:fld>
            <a:endParaRPr lang="en-GB" altLang="en-US" dirty="0"/>
          </a:p>
        </p:txBody>
      </p:sp>
    </p:spTree>
    <p:extLst>
      <p:ext uri="{BB962C8B-B14F-4D97-AF65-F5344CB8AC3E}">
        <p14:creationId xmlns:p14="http://schemas.microsoft.com/office/powerpoint/2010/main" val="34527728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21475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5</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777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87A86B-8410-4ECC-9762-169A5E31097D}" type="slidenum">
              <a:rPr lang="en-GB" altLang="en-US"/>
              <a:pPr/>
              <a:t>‹#›</a:t>
            </a:fld>
            <a:endParaRPr lang="en-GB"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FB06BA-B44B-4699-85DF-F45B9C9FAAF3}" type="slidenum">
              <a:rPr lang="en-GB" altLang="en-US"/>
              <a:pPr/>
              <a:t>‹#›</a:t>
            </a:fld>
            <a:endParaRPr lang="en-GB"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5695F4A1-3962-4EB0-A382-0C81ECE0B86D}" type="slidenum">
              <a:rPr lang="en-GB" altLang="en-US"/>
              <a:pPr/>
              <a:t>‹#›</a:t>
            </a:fld>
            <a:endParaRPr lang="en-GB"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82C11AF2-B07F-47A2-A732-F46ACEE423C0}" type="slidenum">
              <a:rPr lang="en-GB" altLang="en-US"/>
              <a:pPr/>
              <a:t>‹#›</a:t>
            </a:fld>
            <a:endParaRPr lang="en-GB"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F15FE435-E23B-41BA-A3ED-6FBE2B7603FE}" type="slidenum">
              <a:rPr lang="en-GB" altLang="en-US"/>
              <a:pPr/>
              <a:t>‹#›</a:t>
            </a:fld>
            <a:endParaRPr lang="en-GB"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AB923B12-8B1A-40D1-B273-EB6F538EAE3B}" type="slidenum">
              <a:rPr lang="en-GB" altLang="en-US"/>
              <a:pPr/>
              <a:t>‹#›</a:t>
            </a:fld>
            <a:endParaRPr lang="en-GB"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fld id="{851260C6-A446-4774-B1B5-086D80674609}" type="slidenum">
              <a:rPr lang="en-GB" altLang="en-US"/>
              <a:pPr/>
              <a:t>‹#›</a:t>
            </a:fld>
            <a:endParaRPr lang="en-GB"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fld id="{84BF1E8E-2A98-4A8E-B239-96983B445FFA}" type="slidenum">
              <a:rPr lang="en-GB" altLang="en-US"/>
              <a:pPr/>
              <a:t>‹#›</a:t>
            </a:fld>
            <a:endParaRPr lang="en-GB"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fld id="{AE2F3F89-97EC-48BB-97D4-9A2A3596E605}" type="slidenum">
              <a:rPr lang="en-GB" altLang="en-US"/>
              <a:pPr/>
              <a:t>‹#›</a:t>
            </a:fld>
            <a:endParaRPr lang="en-GB"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4977D539-75B0-4264-B5DA-D74CDF06D75A}" type="slidenum">
              <a:rPr lang="en-GB" altLang="en-US"/>
              <a:pPr/>
              <a:t>‹#›</a:t>
            </a:fld>
            <a:endParaRPr lang="en-GB"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1E4AF686-95D7-45D3-B4BD-2732B7BF9B30}" type="slidenum">
              <a:rPr lang="en-GB" altLang="en-US"/>
              <a:pPr/>
              <a:t>‹#›</a:t>
            </a:fld>
            <a:endParaRPr lang="en-GB"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7D4FBBE7-5DE1-4B71-B017-C59CA5A8B387}" type="slidenum">
              <a:rPr lang="en-GB" altLang="en-US"/>
              <a:pPr/>
              <a:t>‹#›</a:t>
            </a:fld>
            <a:endParaRPr lang="en-GB"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nzpif.org.nz/"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tenancy.govt.nz/starting-a-tenancy/new-to-tenancy/landlord-compliance-checklis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ctrTitle"/>
          </p:nvPr>
        </p:nvSpPr>
        <p:spPr>
          <a:xfrm>
            <a:off x="630238" y="2560638"/>
            <a:ext cx="7847012" cy="2308522"/>
          </a:xfrm>
        </p:spPr>
        <p:txBody>
          <a:bodyPr/>
          <a:lstStyle/>
          <a:p>
            <a:pPr marL="0" indent="0">
              <a:buNone/>
            </a:pPr>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4000" b="1" dirty="0">
                <a:solidFill>
                  <a:schemeClr val="tx1"/>
                </a:solidFill>
              </a:rPr>
              <a:t/>
            </a:r>
            <a:br>
              <a:rPr lang="en-NZ" sz="4000" b="1" dirty="0">
                <a:solidFill>
                  <a:schemeClr val="tx1"/>
                </a:solidFill>
              </a:rPr>
            </a:br>
            <a:r>
              <a:rPr lang="en-NZ" sz="4000" b="1" dirty="0">
                <a:solidFill>
                  <a:srgbClr val="00B0F0"/>
                </a:solidFill>
              </a:rPr>
              <a:t>HANDY HINTS </a:t>
            </a:r>
            <a:r>
              <a:rPr lang="en-NZ" sz="4000" b="1" dirty="0">
                <a:solidFill>
                  <a:schemeClr val="tx1"/>
                </a:solidFill>
              </a:rPr>
              <a:t/>
            </a:r>
            <a:br>
              <a:rPr lang="en-NZ" sz="4000" b="1" dirty="0">
                <a:solidFill>
                  <a:schemeClr val="tx1"/>
                </a:solidFill>
              </a:rPr>
            </a:br>
            <a:r>
              <a:rPr lang="en-NZ" sz="2400" dirty="0"/>
              <a:t>January 2020</a:t>
            </a:r>
            <a:br>
              <a:rPr lang="en-NZ" sz="2400" dirty="0"/>
            </a:br>
            <a:r>
              <a:rPr lang="en-NZ" sz="2400" dirty="0"/>
              <a:t/>
            </a:r>
            <a:br>
              <a:rPr lang="en-NZ" sz="2400" dirty="0"/>
            </a:br>
            <a:r>
              <a:rPr lang="en-NZ" sz="2400" dirty="0"/>
              <a:t>Written by Sharon Cullwick (NZPIF President)</a:t>
            </a:r>
            <a:br>
              <a:rPr lang="en-NZ" sz="2400" dirty="0"/>
            </a:br>
            <a:r>
              <a:rPr lang="en-NZ" sz="2400" dirty="0"/>
              <a:t>These slides can be presented at one of your meetings if you wish</a:t>
            </a:r>
            <a:br>
              <a:rPr lang="en-NZ" sz="2400" dirty="0"/>
            </a:br>
            <a:r>
              <a:rPr lang="en-NZ" sz="2400" dirty="0"/>
              <a:t/>
            </a:r>
            <a:br>
              <a:rPr lang="en-NZ" sz="2400" dirty="0"/>
            </a:br>
            <a:r>
              <a:rPr lang="en-NZ" sz="2400" b="1" dirty="0">
                <a:solidFill>
                  <a:srgbClr val="0000CC"/>
                </a:solidFill>
              </a:rPr>
              <a:t/>
            </a:r>
            <a:br>
              <a:rPr lang="en-NZ" sz="24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2781300" y="476250"/>
            <a:ext cx="3521075" cy="156686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2800" b="1" dirty="0">
                <a:solidFill>
                  <a:srgbClr val="00B0F0"/>
                </a:solidFill>
              </a:rPr>
              <a:t>NZPIF Survey</a:t>
            </a:r>
          </a:p>
          <a:p>
            <a:r>
              <a:rPr lang="en-NZ" sz="2400" dirty="0"/>
              <a:t>2603 people participated in the survey. </a:t>
            </a:r>
          </a:p>
          <a:p>
            <a:r>
              <a:rPr lang="en-NZ" sz="2400" dirty="0"/>
              <a:t>The 4 main concerns from the survey were</a:t>
            </a:r>
            <a:r>
              <a:rPr lang="en-NZ" sz="2800" dirty="0"/>
              <a:t>:</a:t>
            </a:r>
          </a:p>
          <a:p>
            <a:pPr marL="514350" indent="-514350">
              <a:buFont typeface="+mj-lt"/>
              <a:buAutoNum type="arabicPeriod"/>
            </a:pPr>
            <a:r>
              <a:rPr lang="en-US" sz="1800" dirty="0"/>
              <a:t>Changes to </a:t>
            </a:r>
            <a:r>
              <a:rPr lang="en-US" sz="1800" dirty="0" smtClean="0"/>
              <a:t>fixed </a:t>
            </a:r>
            <a:r>
              <a:rPr lang="en-US" sz="1800" dirty="0"/>
              <a:t>term tenancies </a:t>
            </a:r>
          </a:p>
          <a:p>
            <a:pPr marL="514350" indent="-514350">
              <a:buFont typeface="+mj-lt"/>
              <a:buAutoNum type="arabicPeriod"/>
            </a:pPr>
            <a:r>
              <a:rPr lang="en-US" sz="1800" dirty="0"/>
              <a:t>Tenants </a:t>
            </a:r>
            <a:r>
              <a:rPr lang="en-US" sz="1800" dirty="0" smtClean="0"/>
              <a:t>assigning their </a:t>
            </a:r>
            <a:r>
              <a:rPr lang="en-US" sz="1800" dirty="0"/>
              <a:t>tenancy to others 	</a:t>
            </a:r>
          </a:p>
          <a:p>
            <a:pPr marL="514350" indent="-514350">
              <a:buFont typeface="+mj-lt"/>
              <a:buAutoNum type="arabicPeriod"/>
            </a:pPr>
            <a:r>
              <a:rPr lang="en-US" sz="1800" dirty="0"/>
              <a:t>Increasing the notice period when selling a rental property </a:t>
            </a:r>
          </a:p>
          <a:p>
            <a:pPr marL="514350" indent="-514350">
              <a:buFont typeface="+mj-lt"/>
              <a:buAutoNum type="arabicPeriod"/>
            </a:pPr>
            <a:r>
              <a:rPr lang="en-US" sz="1800" dirty="0"/>
              <a:t>Higher civil penalties for landlords with 6 or more rentals </a:t>
            </a:r>
          </a:p>
          <a:p>
            <a:pPr marL="514350" indent="-514350">
              <a:buFont typeface="+mj-lt"/>
              <a:buAutoNum type="arabicPeriod"/>
            </a:pPr>
            <a:endParaRPr lang="en-US" sz="1800" dirty="0"/>
          </a:p>
          <a:p>
            <a:pPr marL="0" indent="0">
              <a:buNone/>
            </a:pPr>
            <a:r>
              <a:rPr lang="en-US" sz="2000" dirty="0"/>
              <a:t>As a group we need to stop these </a:t>
            </a:r>
            <a:r>
              <a:rPr lang="en-US" sz="2000" dirty="0" smtClean="0"/>
              <a:t>changes </a:t>
            </a:r>
            <a:r>
              <a:rPr lang="en-US" sz="2000" dirty="0"/>
              <a:t>happening and the only way we can do this is by a collective approach. The following slide has some things that we encourage you to do.</a:t>
            </a:r>
          </a:p>
          <a:p>
            <a:pPr marL="514350" indent="-514350">
              <a:buFont typeface="+mj-lt"/>
              <a:buAutoNum type="arabicPeriod"/>
            </a:pPr>
            <a:endParaRPr lang="en-US" sz="1800" dirty="0"/>
          </a:p>
          <a:p>
            <a:pPr marL="0" indent="0">
              <a:buNone/>
            </a:pPr>
            <a:r>
              <a:rPr lang="en-US" sz="2400" dirty="0"/>
              <a:t>	</a:t>
            </a:r>
          </a:p>
          <a:p>
            <a:pPr marL="514350" indent="-514350">
              <a:buFont typeface="+mj-lt"/>
              <a:buAutoNum type="arabicPeriod"/>
            </a:pPr>
            <a:endParaRPr lang="en-NZ" sz="2800" dirty="0"/>
          </a:p>
          <a:p>
            <a:endParaRPr lang="en-NZ" sz="2200" dirty="0"/>
          </a:p>
          <a:p>
            <a:endParaRPr lang="en-NZ" sz="2200" dirty="0"/>
          </a:p>
          <a:p>
            <a:endParaRPr lang="en-NZ" sz="2800" dirty="0"/>
          </a:p>
          <a:p>
            <a:pPr marL="0" indent="0" algn="ctr">
              <a:buNone/>
            </a:pPr>
            <a:endParaRPr lang="en-NZ" b="1" dirty="0"/>
          </a:p>
          <a:p>
            <a:pPr marL="0" indent="0" algn="ctr">
              <a:buNone/>
            </a:pPr>
            <a:endParaRPr lang="en-NZ" b="1" strike="sngStrike" dirty="0"/>
          </a:p>
          <a:p>
            <a:pPr marL="0" indent="0">
              <a:buNone/>
            </a:pPr>
            <a:endParaRPr lang="en-NZ" sz="18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35CA7F06-4CFD-492F-8151-E3DF36EB6CE3}"/>
              </a:ext>
            </a:extLst>
          </p:cNvPr>
          <p:cNvPicPr>
            <a:picLocks noChangeAspect="1" noChangeArrowheads="1"/>
          </p:cNvPicPr>
          <p:nvPr/>
        </p:nvPicPr>
        <p:blipFill>
          <a:blip r:embed="rId2" cstate="print"/>
          <a:srcRect/>
          <a:stretch>
            <a:fillRect/>
          </a:stretch>
        </p:blipFill>
        <p:spPr bwMode="auto">
          <a:xfrm>
            <a:off x="6084168" y="323710"/>
            <a:ext cx="2464427" cy="1096918"/>
          </a:xfrm>
          <a:prstGeom prst="rect">
            <a:avLst/>
          </a:prstGeom>
          <a:noFill/>
          <a:ln w="9525">
            <a:noFill/>
            <a:miter lim="800000"/>
            <a:headEnd/>
            <a:tailEnd/>
          </a:ln>
        </p:spPr>
      </p:pic>
    </p:spTree>
    <p:extLst>
      <p:ext uri="{BB962C8B-B14F-4D97-AF65-F5344CB8AC3E}">
        <p14:creationId xmlns:p14="http://schemas.microsoft.com/office/powerpoint/2010/main" val="1452264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EAF1CB-9B8F-4090-8CD3-271B9F92CB1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B490E24D-FB99-49FB-97C6-34C2DDEE9E59}"/>
              </a:ext>
            </a:extLst>
          </p:cNvPr>
          <p:cNvSpPr>
            <a:spLocks noGrp="1"/>
          </p:cNvSpPr>
          <p:nvPr>
            <p:ph idx="1"/>
          </p:nvPr>
        </p:nvSpPr>
        <p:spPr>
          <a:xfrm>
            <a:off x="457200" y="1628800"/>
            <a:ext cx="8229600" cy="4525963"/>
          </a:xfrm>
        </p:spPr>
        <p:txBody>
          <a:bodyPr/>
          <a:lstStyle/>
          <a:p>
            <a:pPr marL="0" indent="0">
              <a:buNone/>
            </a:pPr>
            <a:r>
              <a:rPr lang="en-NZ" sz="2800" dirty="0">
                <a:solidFill>
                  <a:srgbClr val="00B0F0"/>
                </a:solidFill>
              </a:rPr>
              <a:t>How you can help with the proposed RTA changes</a:t>
            </a:r>
          </a:p>
          <a:p>
            <a:r>
              <a:rPr lang="en-NZ" sz="2400" dirty="0"/>
              <a:t>Please talk to your local MP’s, local media, councils, business owners, friends and family </a:t>
            </a:r>
          </a:p>
          <a:p>
            <a:r>
              <a:rPr lang="en-US" sz="2400" dirty="0"/>
              <a:t>Use social media to let your friends know how the RTA changes can impact them directly. </a:t>
            </a:r>
          </a:p>
          <a:p>
            <a:r>
              <a:rPr lang="en-US" sz="2400" dirty="0"/>
              <a:t>The more discussion we have, the more notice the Government will take on this matter.</a:t>
            </a:r>
          </a:p>
          <a:p>
            <a:r>
              <a:rPr lang="en-US" sz="2400" dirty="0"/>
              <a:t>Ask any property owner to join their local Association or </a:t>
            </a:r>
            <a:r>
              <a:rPr lang="en-US" sz="2400" dirty="0" smtClean="0"/>
              <a:t>join as an Associate member </a:t>
            </a:r>
            <a:r>
              <a:rPr lang="en-US" sz="2400" dirty="0"/>
              <a:t>to help us in our fight to stop these changes.</a:t>
            </a:r>
          </a:p>
          <a:p>
            <a:pPr marL="0" indent="0" algn="ctr">
              <a:buNone/>
            </a:pPr>
            <a:r>
              <a:rPr lang="en-NZ" sz="2400" b="1" dirty="0">
                <a:solidFill>
                  <a:srgbClr val="00B0F0"/>
                </a:solidFill>
                <a:hlinkClick r:id="rId2">
                  <a:extLst>
                    <a:ext uri="{A12FA001-AC4F-418D-AE19-62706E023703}">
                      <ahyp:hlinkClr xmlns:ahyp="http://schemas.microsoft.com/office/drawing/2018/hyperlinkcolor" xmlns="" val="tx"/>
                    </a:ext>
                  </a:extLst>
                </a:hlinkClick>
              </a:rPr>
              <a:t>www.nzpif.org.nz</a:t>
            </a:r>
            <a:endParaRPr lang="en-NZ" sz="2400" b="1" dirty="0">
              <a:solidFill>
                <a:srgbClr val="00B0F0"/>
              </a:solidFill>
            </a:endParaRPr>
          </a:p>
          <a:p>
            <a:endParaRPr lang="en-US" sz="2400" dirty="0"/>
          </a:p>
          <a:p>
            <a:endParaRPr lang="en-NZ" sz="2800"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F0E47EA-8341-47F4-AE32-1CE59A2AB0CD}"/>
              </a:ext>
            </a:extLst>
          </p:cNvPr>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388211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D7A47A-EA30-4B71-99EB-87EC18A42B1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15E18960-5398-4B13-B707-BDACB550AAA8}"/>
              </a:ext>
            </a:extLst>
          </p:cNvPr>
          <p:cNvSpPr>
            <a:spLocks noGrp="1"/>
          </p:cNvSpPr>
          <p:nvPr>
            <p:ph idx="1"/>
          </p:nvPr>
        </p:nvSpPr>
        <p:spPr/>
        <p:txBody>
          <a:bodyPr/>
          <a:lstStyle/>
          <a:p>
            <a:pPr marL="0" indent="0" algn="ctr">
              <a:buNone/>
            </a:pPr>
            <a:r>
              <a:rPr lang="en-NZ" sz="2800" dirty="0">
                <a:solidFill>
                  <a:srgbClr val="00B0F0"/>
                </a:solidFill>
              </a:rPr>
              <a:t>Landlord Compliance Checklist</a:t>
            </a:r>
          </a:p>
          <a:p>
            <a:r>
              <a:rPr lang="en-NZ" sz="2400" dirty="0"/>
              <a:t>With all the changes happening to tenancy legislation check all of your paper work is up to date.</a:t>
            </a:r>
          </a:p>
          <a:p>
            <a:r>
              <a:rPr lang="en-NZ" sz="2400" dirty="0"/>
              <a:t>Print off a copy of the Landlord Compliance Checklist from the Tenancy Services website and work your way through this. This is the form that MBIE Compliance Team will use if they audit you.</a:t>
            </a:r>
          </a:p>
          <a:p>
            <a:r>
              <a:rPr lang="en-NZ" sz="2800" dirty="0">
                <a:hlinkClick r:id="rId2"/>
              </a:rPr>
              <a:t>https://www.tenancy.govt.nz/starting-a-tenancy/new-to-tenancy/landlord-compliance-checklist/</a:t>
            </a:r>
            <a:endParaRPr lang="en-NZ" sz="2800" dirty="0"/>
          </a:p>
          <a:p>
            <a:endParaRPr lang="en-NZ" sz="28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DFF2F56C-5091-40C5-BDB1-2D3A1A21FE4E}"/>
              </a:ext>
            </a:extLst>
          </p:cNvPr>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010322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title"/>
          </p:nvPr>
        </p:nvSpPr>
        <p:spPr/>
        <p:txBody>
          <a:bodyPr/>
          <a:lstStyle/>
          <a:p>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3600" b="1" dirty="0">
                <a:solidFill>
                  <a:srgbClr val="0000CC"/>
                </a:solidFill>
              </a:rPr>
              <a:t/>
            </a:r>
            <a:br>
              <a:rPr lang="en-NZ" sz="3600" b="1" dirty="0">
                <a:solidFill>
                  <a:srgbClr val="0000CC"/>
                </a:solidFill>
              </a:rPr>
            </a:br>
            <a:r>
              <a:rPr lang="en-NZ" sz="3600" b="1" dirty="0">
                <a:solidFill>
                  <a:srgbClr val="0000CC"/>
                </a:solidFill>
              </a:rPr>
              <a:t/>
            </a:r>
            <a:br>
              <a:rPr lang="en-NZ" sz="36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sp>
        <p:nvSpPr>
          <p:cNvPr id="3" name="Content Placeholder 2">
            <a:extLst>
              <a:ext uri="{FF2B5EF4-FFF2-40B4-BE49-F238E27FC236}">
                <a16:creationId xmlns:a16="http://schemas.microsoft.com/office/drawing/2014/main" xmlns="" id="{C70CB103-EC93-46D6-8822-2DA656B091C3}"/>
              </a:ext>
            </a:extLst>
          </p:cNvPr>
          <p:cNvSpPr>
            <a:spLocks noGrp="1"/>
          </p:cNvSpPr>
          <p:nvPr>
            <p:ph idx="1"/>
          </p:nvPr>
        </p:nvSpPr>
        <p:spPr/>
        <p:txBody>
          <a:bodyPr/>
          <a:lstStyle/>
          <a:p>
            <a:pPr marL="0" indent="0" algn="ctr">
              <a:buNone/>
            </a:pPr>
            <a:endParaRPr lang="en-NZ" sz="5400" b="1" dirty="0">
              <a:solidFill>
                <a:srgbClr val="0000CC"/>
              </a:solidFill>
            </a:endParaRPr>
          </a:p>
          <a:p>
            <a:pPr marL="0" indent="0" algn="ctr">
              <a:buNone/>
            </a:pPr>
            <a:endParaRPr lang="en-NZ" sz="5400" b="1" dirty="0">
              <a:solidFill>
                <a:srgbClr val="0000CC"/>
              </a:solidFill>
            </a:endParaRPr>
          </a:p>
          <a:p>
            <a:pPr marL="0" indent="0" algn="ctr">
              <a:buNone/>
            </a:pPr>
            <a:r>
              <a:rPr lang="en-NZ" sz="5400" b="1" dirty="0">
                <a:solidFill>
                  <a:srgbClr val="0000CC"/>
                </a:solidFill>
              </a:rPr>
              <a:t>Thank you</a:t>
            </a: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862064438"/>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2861</TotalTime>
  <Words>136</Words>
  <Application>Microsoft Office PowerPoint</Application>
  <PresentationFormat>On-screen Show (4:3)</PresentationFormat>
  <Paragraphs>33</Paragraphs>
  <Slides>5</Slides>
  <Notes>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Arial</vt:lpstr>
      <vt:lpstr>Default Design</vt:lpstr>
      <vt:lpstr>      Napier   HANDY HINTS  January 2020  Written by Sharon Cullwick (NZPIF President) These slides can be presented at one of your meetings if you wish      </vt:lpstr>
      <vt:lpstr>PowerPoint Presentation</vt:lpstr>
      <vt:lpstr>PowerPoint Presentation</vt:lpstr>
      <vt:lpstr>PowerPoint Presentation</vt:lpstr>
      <vt:lpstr>      Napier       </vt:lpstr>
    </vt:vector>
  </TitlesOfParts>
  <Company>StreetSMART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Auckland Property Investors Association</dc:title>
  <dc:creator>Sharon Cullwick</dc:creator>
  <cp:lastModifiedBy>Jan Hains</cp:lastModifiedBy>
  <cp:revision>139</cp:revision>
  <cp:lastPrinted>2017-10-09T18:34:59Z</cp:lastPrinted>
  <dcterms:created xsi:type="dcterms:W3CDTF">2009-06-06T04:51:20Z</dcterms:created>
  <dcterms:modified xsi:type="dcterms:W3CDTF">2020-01-29T00:31:10Z</dcterms:modified>
</cp:coreProperties>
</file>