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647" r:id="rId3"/>
    <p:sldId id="652" r:id="rId4"/>
    <p:sldId id="632" r:id="rId5"/>
    <p:sldId id="654" r:id="rId6"/>
    <p:sldId id="622" r:id="rId7"/>
    <p:sldId id="651" r:id="rId8"/>
    <p:sldId id="653" r:id="rId9"/>
    <p:sldId id="309" r:id="rId10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BC6C3"/>
    <a:srgbClr val="99CCFF"/>
    <a:srgbClr val="CCFFFF"/>
    <a:srgbClr val="FF505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89946" autoAdjust="0"/>
  </p:normalViewPr>
  <p:slideViewPr>
    <p:cSldViewPr>
      <p:cViewPr varScale="1">
        <p:scale>
          <a:sx n="77" d="100"/>
          <a:sy n="77" d="100"/>
        </p:scale>
        <p:origin x="16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05B7A69-1DF5-4034-97F9-61D728E4D4E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16026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D0A20E6-2627-42A6-8292-3108D973CB7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2772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AC78E2-3423-4093-ACDD-D41E000B3AEC}" type="slidenum">
              <a:rPr lang="en-GB" altLang="en-US"/>
              <a:pPr/>
              <a:t>1</a:t>
            </a:fld>
            <a:endParaRPr lang="en-GB" altLang="en-US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4752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AC78E2-3423-4093-ACDD-D41E000B3AEC}" type="slidenum">
              <a:rPr lang="en-GB" altLang="en-US"/>
              <a:pPr/>
              <a:t>9</a:t>
            </a:fld>
            <a:endParaRPr lang="en-GB" altLang="en-US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7773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7A86B-8410-4ECC-9762-169A5E31097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B06BA-B44B-4699-85DF-F45B9C9FAAF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5F4A1-3962-4EB0-A382-0C81ECE0B86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C11AF2-B07F-47A2-A732-F46ACEE423C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FE435-E23B-41BA-A3ED-6FBE2B7603F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23B12-8B1A-40D1-B273-EB6F538EAE3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1260C6-A446-4774-B1B5-086D8067460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F1E8E-2A98-4A8E-B239-96983B445FF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F3F89-97EC-48BB-97D4-9A2A3596E60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7D539-75B0-4264-B5DA-D74CDF06D75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AF686-95D7-45D3-B4BD-2732B7BF9B3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D4FBBE7-5DE1-4B71-B017-C59CA5A8B38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 w="5080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NZ" altLang="en-US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238" y="2560638"/>
            <a:ext cx="7847012" cy="2308522"/>
          </a:xfrm>
        </p:spPr>
        <p:txBody>
          <a:bodyPr/>
          <a:lstStyle/>
          <a:p>
            <a:pPr marL="0" indent="0">
              <a:buNone/>
            </a:pPr>
            <a:r>
              <a:rPr lang="en-NZ" sz="4000" b="1" dirty="0">
                <a:solidFill>
                  <a:schemeClr val="bg1"/>
                </a:solidFill>
              </a:rPr>
              <a:t> </a:t>
            </a:r>
            <a:br>
              <a:rPr lang="en-NZ" sz="4000" b="1" dirty="0">
                <a:solidFill>
                  <a:schemeClr val="bg1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/>
            </a:r>
            <a:br>
              <a:rPr lang="en-NZ" sz="4000" b="1" dirty="0">
                <a:solidFill>
                  <a:schemeClr val="bg1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/>
            </a:r>
            <a:br>
              <a:rPr lang="en-NZ" sz="4000" b="1" dirty="0">
                <a:solidFill>
                  <a:schemeClr val="bg1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/>
            </a:r>
            <a:br>
              <a:rPr lang="en-NZ" sz="4000" b="1" dirty="0">
                <a:solidFill>
                  <a:schemeClr val="bg1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/>
            </a:r>
            <a:br>
              <a:rPr lang="en-NZ" sz="4000" b="1" dirty="0">
                <a:solidFill>
                  <a:schemeClr val="bg1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>Napier</a:t>
            </a:r>
            <a:r>
              <a:rPr lang="en-NZ" sz="4000" b="1" dirty="0">
                <a:solidFill>
                  <a:schemeClr val="tx1"/>
                </a:solidFill>
              </a:rPr>
              <a:t/>
            </a:r>
            <a:br>
              <a:rPr lang="en-NZ" sz="4000" b="1" dirty="0">
                <a:solidFill>
                  <a:schemeClr val="tx1"/>
                </a:solidFill>
              </a:rPr>
            </a:br>
            <a:r>
              <a:rPr lang="en-NZ" sz="4000" b="1" dirty="0">
                <a:solidFill>
                  <a:srgbClr val="00B0F0"/>
                </a:solidFill>
              </a:rPr>
              <a:t>HANDY HINTS </a:t>
            </a:r>
            <a:r>
              <a:rPr lang="en-NZ" sz="4000" b="1" dirty="0">
                <a:solidFill>
                  <a:schemeClr val="tx1"/>
                </a:solidFill>
              </a:rPr>
              <a:t/>
            </a:r>
            <a:br>
              <a:rPr lang="en-NZ" sz="4000" b="1" dirty="0">
                <a:solidFill>
                  <a:schemeClr val="tx1"/>
                </a:solidFill>
              </a:rPr>
            </a:br>
            <a:r>
              <a:rPr lang="en-NZ" sz="2400" dirty="0"/>
              <a:t>March 2020</a:t>
            </a:r>
            <a:br>
              <a:rPr lang="en-NZ" sz="2400" dirty="0"/>
            </a:br>
            <a:r>
              <a:rPr lang="en-NZ" sz="2400" dirty="0"/>
              <a:t/>
            </a:r>
            <a:br>
              <a:rPr lang="en-NZ" sz="2400" dirty="0"/>
            </a:br>
            <a:r>
              <a:rPr lang="en-NZ" sz="2400" dirty="0"/>
              <a:t>Written by Sharon Cullwick </a:t>
            </a:r>
            <a:br>
              <a:rPr lang="en-NZ" sz="2400" dirty="0"/>
            </a:br>
            <a:r>
              <a:rPr lang="en-NZ" sz="2400" dirty="0"/>
              <a:t>(NZPIF Executive Officer)</a:t>
            </a:r>
            <a:br>
              <a:rPr lang="en-NZ" sz="2400" dirty="0"/>
            </a:br>
            <a:r>
              <a:rPr lang="en-NZ" sz="2400" dirty="0"/>
              <a:t/>
            </a:r>
            <a:br>
              <a:rPr lang="en-NZ" sz="2400" dirty="0"/>
            </a:br>
            <a:r>
              <a:rPr lang="en-NZ" sz="2400" b="1" dirty="0">
                <a:solidFill>
                  <a:srgbClr val="0000CC"/>
                </a:solidFill>
              </a:rPr>
              <a:t/>
            </a:r>
            <a:br>
              <a:rPr lang="en-NZ" sz="2400" b="1" dirty="0">
                <a:solidFill>
                  <a:srgbClr val="0000CC"/>
                </a:solidFill>
              </a:rPr>
            </a:br>
            <a:r>
              <a:rPr lang="en-NZ" sz="4000" b="1" dirty="0">
                <a:solidFill>
                  <a:srgbClr val="0000CC"/>
                </a:solidFill>
              </a:rPr>
              <a:t/>
            </a:r>
            <a:br>
              <a:rPr lang="en-NZ" sz="4000" b="1" dirty="0">
                <a:solidFill>
                  <a:srgbClr val="0000CC"/>
                </a:solidFill>
              </a:rPr>
            </a:br>
            <a:r>
              <a:rPr lang="en-NZ" sz="4000" b="1" dirty="0">
                <a:solidFill>
                  <a:srgbClr val="0000CC"/>
                </a:solidFill>
              </a:rPr>
              <a:t/>
            </a:r>
            <a:br>
              <a:rPr lang="en-NZ" sz="4000" b="1" dirty="0">
                <a:solidFill>
                  <a:srgbClr val="0000CC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/>
            </a:r>
            <a:br>
              <a:rPr lang="en-NZ" sz="4000" b="1" dirty="0">
                <a:solidFill>
                  <a:schemeClr val="bg1"/>
                </a:solidFill>
              </a:rPr>
            </a:br>
            <a:endParaRPr lang="en-GB" altLang="en-US" sz="4000" b="1" dirty="0">
              <a:solidFill>
                <a:srgbClr val="0000CC"/>
              </a:solidFill>
            </a:endParaRPr>
          </a:p>
        </p:txBody>
      </p:sp>
      <p:pic>
        <p:nvPicPr>
          <p:cNvPr id="4101" name="Picture 6" descr="C:\Users\glenda.watson\AppData\Local\Microsoft\Windows\Temporary Internet Files\Content.Outlook\SE8HEYGD\NZPIF - logo 1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1300" y="476250"/>
            <a:ext cx="3521075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C2FF66-1FF0-404E-9C19-D0FB9374E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D3D8CE-7099-40AA-B918-06FE30BCF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NZ" sz="2800" dirty="0">
                <a:solidFill>
                  <a:srgbClr val="0000CC"/>
                </a:solidFill>
              </a:rPr>
              <a:t>How to keep your associations going:</a:t>
            </a:r>
          </a:p>
          <a:p>
            <a:r>
              <a:rPr lang="en-NZ" sz="2400" dirty="0"/>
              <a:t>Try and continue your meetings by one or some of these methods:</a:t>
            </a:r>
          </a:p>
          <a:p>
            <a:pPr lvl="2"/>
            <a:r>
              <a:rPr lang="en-NZ" sz="2000" dirty="0"/>
              <a:t>Zoom Meetings</a:t>
            </a:r>
          </a:p>
          <a:p>
            <a:pPr lvl="2"/>
            <a:r>
              <a:rPr lang="en-NZ" sz="2000" dirty="0"/>
              <a:t>Skype</a:t>
            </a:r>
          </a:p>
          <a:p>
            <a:pPr lvl="2"/>
            <a:r>
              <a:rPr lang="en-NZ" sz="2000" dirty="0"/>
              <a:t>Facebook </a:t>
            </a:r>
          </a:p>
          <a:p>
            <a:pPr lvl="2"/>
            <a:r>
              <a:rPr lang="en-NZ" sz="2000" dirty="0"/>
              <a:t>Google Hangouts</a:t>
            </a:r>
          </a:p>
          <a:p>
            <a:pPr lvl="2"/>
            <a:r>
              <a:rPr lang="en-NZ" sz="2000" dirty="0"/>
              <a:t>Web site</a:t>
            </a:r>
          </a:p>
          <a:p>
            <a:pPr lvl="2"/>
            <a:r>
              <a:rPr lang="en-NZ" sz="2000" dirty="0"/>
              <a:t>Newsletters</a:t>
            </a:r>
          </a:p>
          <a:p>
            <a:pPr lvl="2"/>
            <a:r>
              <a:rPr lang="en-NZ" sz="2000" dirty="0"/>
              <a:t>Phone members (especially phone those members that haven’t renewed their membership)</a:t>
            </a:r>
          </a:p>
          <a:p>
            <a:pPr lvl="2"/>
            <a:endParaRPr lang="en-NZ" sz="2000" dirty="0"/>
          </a:p>
          <a:p>
            <a:pPr marL="914400" lvl="2" indent="0">
              <a:buNone/>
            </a:pPr>
            <a:endParaRPr lang="en-NZ" sz="2000" dirty="0"/>
          </a:p>
          <a:p>
            <a:pPr algn="ctr"/>
            <a:endParaRPr lang="en-NZ" sz="4000" dirty="0">
              <a:solidFill>
                <a:srgbClr val="0000CC"/>
              </a:solidFill>
            </a:endParaRPr>
          </a:p>
          <a:p>
            <a:pPr marL="0" indent="0" algn="ctr">
              <a:buNone/>
            </a:pPr>
            <a:endParaRPr lang="en-NZ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endParaRPr lang="en-NZ" dirty="0">
              <a:solidFill>
                <a:srgbClr val="0000FF"/>
              </a:solidFill>
            </a:endParaRPr>
          </a:p>
          <a:p>
            <a:pPr algn="ctr"/>
            <a:endParaRPr lang="en-NZ" dirty="0">
              <a:solidFill>
                <a:srgbClr val="0000FF"/>
              </a:solidFill>
            </a:endParaRPr>
          </a:p>
        </p:txBody>
      </p:sp>
      <p:pic>
        <p:nvPicPr>
          <p:cNvPr id="5" name="Picture 6" descr="C:\Users\glenda.watson\AppData\Local\Microsoft\Windows\Temporary Internet Files\Content.Outlook\SE8HEYGD\NZPIF - logo 1.TIF">
            <a:extLst>
              <a:ext uri="{FF2B5EF4-FFF2-40B4-BE49-F238E27FC236}">
                <a16:creationId xmlns:a16="http://schemas.microsoft.com/office/drawing/2014/main" xmlns="" id="{ACA4F4B9-4BAF-4074-B014-68B7DA9F0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1032" y="212353"/>
            <a:ext cx="2913660" cy="129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481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EAF1CB-9B8F-4090-8CD3-271B9F92C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90E24D-FB99-49FB-97C6-34C2DDEE9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endParaRPr lang="en-US" sz="2400" dirty="0"/>
          </a:p>
          <a:p>
            <a:pPr marL="0" indent="0" algn="ctr">
              <a:buNone/>
            </a:pPr>
            <a:r>
              <a:rPr lang="en-NZ" sz="2800" dirty="0">
                <a:solidFill>
                  <a:srgbClr val="0000CC"/>
                </a:solidFill>
              </a:rPr>
              <a:t>Phone members</a:t>
            </a:r>
          </a:p>
          <a:p>
            <a:r>
              <a:rPr lang="en-NZ" sz="2800" dirty="0"/>
              <a:t>Although it does take </a:t>
            </a:r>
            <a:r>
              <a:rPr lang="en-NZ" sz="2800" dirty="0" smtClean="0"/>
              <a:t>time, </a:t>
            </a:r>
            <a:r>
              <a:rPr lang="en-NZ" sz="2800" dirty="0"/>
              <a:t>often a phone call is all someone needs to feel connected.</a:t>
            </a:r>
          </a:p>
          <a:p>
            <a:r>
              <a:rPr lang="en-NZ" sz="2800" dirty="0"/>
              <a:t>We know some of our members aren’t very IT Savvy – so call to keep them </a:t>
            </a:r>
            <a:r>
              <a:rPr lang="en-NZ" sz="2800" dirty="0" smtClean="0"/>
              <a:t>connected.</a:t>
            </a:r>
            <a:endParaRPr lang="en-NZ" sz="2800" dirty="0"/>
          </a:p>
        </p:txBody>
      </p:sp>
      <p:pic>
        <p:nvPicPr>
          <p:cNvPr id="4" name="Picture 6" descr="C:\Users\glenda.watson\AppData\Local\Microsoft\Windows\Temporary Internet Files\Content.Outlook\SE8HEYGD\NZPIF - logo 1.TIF">
            <a:extLst>
              <a:ext uri="{FF2B5EF4-FFF2-40B4-BE49-F238E27FC236}">
                <a16:creationId xmlns:a16="http://schemas.microsoft.com/office/drawing/2014/main" xmlns="" id="{AF0E47EA-8341-47F4-AE32-1CE59A2AB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00815"/>
            <a:ext cx="2464427" cy="109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420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C2FF66-1FF0-404E-9C19-D0FB9374E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D3D8CE-7099-40AA-B918-06FE30BCF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997148"/>
          </a:xfrm>
        </p:spPr>
        <p:txBody>
          <a:bodyPr/>
          <a:lstStyle/>
          <a:p>
            <a:pPr marL="0" indent="0" algn="ctr">
              <a:buNone/>
            </a:pPr>
            <a:r>
              <a:rPr lang="en-NZ" dirty="0">
                <a:solidFill>
                  <a:srgbClr val="0000FF"/>
                </a:solidFill>
              </a:rPr>
              <a:t>Do you have your AGM coming up in the next few months?</a:t>
            </a:r>
          </a:p>
          <a:p>
            <a:r>
              <a:rPr lang="en-NZ" sz="2800" dirty="0"/>
              <a:t>Advise members that this is being </a:t>
            </a:r>
            <a:r>
              <a:rPr lang="en-NZ" sz="2800" dirty="0" smtClean="0"/>
              <a:t>delayed.</a:t>
            </a:r>
            <a:endParaRPr lang="en-NZ" sz="2800" dirty="0"/>
          </a:p>
          <a:p>
            <a:r>
              <a:rPr lang="en-NZ" sz="2800" dirty="0"/>
              <a:t>State why it is being delayed and propose a new time/date for this to take </a:t>
            </a:r>
            <a:r>
              <a:rPr lang="en-NZ" sz="2800" dirty="0" smtClean="0"/>
              <a:t>place.</a:t>
            </a:r>
            <a:endParaRPr lang="en-NZ" sz="2800" dirty="0"/>
          </a:p>
          <a:p>
            <a:r>
              <a:rPr lang="en-NZ" sz="2800" dirty="0"/>
              <a:t>Make sure you include this in your Association Executive Minutes and vote to delay via email.</a:t>
            </a:r>
          </a:p>
          <a:p>
            <a:r>
              <a:rPr lang="en-NZ" sz="2800" dirty="0"/>
              <a:t>You need to file with the Companies Office that you will be delaying your AGM.</a:t>
            </a:r>
          </a:p>
        </p:txBody>
      </p:sp>
      <p:pic>
        <p:nvPicPr>
          <p:cNvPr id="5" name="Picture 6" descr="C:\Users\glenda.watson\AppData\Local\Microsoft\Windows\Temporary Internet Files\Content.Outlook\SE8HEYGD\NZPIF - logo 1.TIF">
            <a:extLst>
              <a:ext uri="{FF2B5EF4-FFF2-40B4-BE49-F238E27FC236}">
                <a16:creationId xmlns:a16="http://schemas.microsoft.com/office/drawing/2014/main" xmlns="" id="{D7C1E996-3ADE-43FC-BE94-D2A3D554B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65490"/>
            <a:ext cx="2913660" cy="129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673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CBD68E-8B29-4163-9739-BB0AC976C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003750-1E13-4802-8F16-C6E94AD52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There is a lot of things we don’t know:</a:t>
            </a:r>
          </a:p>
          <a:p>
            <a:r>
              <a:rPr lang="en-NZ" dirty="0"/>
              <a:t>We hope that over the next few days we have some clarity on the new tenant </a:t>
            </a:r>
            <a:r>
              <a:rPr lang="en-NZ" dirty="0" smtClean="0"/>
              <a:t>legislations -</a:t>
            </a:r>
            <a:endParaRPr lang="en-NZ" dirty="0"/>
          </a:p>
          <a:p>
            <a:pPr marL="0" indent="0">
              <a:buNone/>
            </a:pPr>
            <a:r>
              <a:rPr lang="en-NZ" dirty="0"/>
              <a:t> e.g. what happens if you have one tenant moving out and they decide they don’t want to, at present we have no legal obligation to the tenant moving in. </a:t>
            </a:r>
          </a:p>
        </p:txBody>
      </p:sp>
      <p:pic>
        <p:nvPicPr>
          <p:cNvPr id="4" name="Picture 6" descr="C:\Users\glenda.watson\AppData\Local\Microsoft\Windows\Temporary Internet Files\Content.Outlook\SE8HEYGD\NZPIF - logo 1.TIF">
            <a:extLst>
              <a:ext uri="{FF2B5EF4-FFF2-40B4-BE49-F238E27FC236}">
                <a16:creationId xmlns:a16="http://schemas.microsoft.com/office/drawing/2014/main" xmlns="" id="{38935D58-DDE3-410E-BD06-B62DD40F0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00815"/>
            <a:ext cx="2464427" cy="109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970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EAF1CB-9B8F-4090-8CD3-271B9F92C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90E24D-FB99-49FB-97C6-34C2DDEE9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endParaRPr lang="en-US" sz="2400" dirty="0"/>
          </a:p>
          <a:p>
            <a:pPr marL="0" indent="0" algn="ctr">
              <a:buNone/>
            </a:pPr>
            <a:r>
              <a:rPr lang="en-NZ" sz="2800" b="1" dirty="0">
                <a:solidFill>
                  <a:srgbClr val="0000CC"/>
                </a:solidFill>
              </a:rPr>
              <a:t>Auckland PIA</a:t>
            </a:r>
          </a:p>
          <a:p>
            <a:r>
              <a:rPr lang="en-NZ" sz="2400" dirty="0"/>
              <a:t>Auckland are running a live stream of their meeting on 14</a:t>
            </a:r>
            <a:r>
              <a:rPr lang="en-NZ" sz="2400" baseline="30000" dirty="0"/>
              <a:t>th</a:t>
            </a:r>
            <a:r>
              <a:rPr lang="en-NZ" sz="2400" dirty="0"/>
              <a:t> April from 7-9.30pm. </a:t>
            </a:r>
          </a:p>
          <a:p>
            <a:r>
              <a:rPr lang="en-NZ" sz="2400" dirty="0"/>
              <a:t>Members </a:t>
            </a:r>
            <a:r>
              <a:rPr lang="en-NZ" sz="2400" dirty="0" smtClean="0"/>
              <a:t>only.</a:t>
            </a:r>
            <a:endParaRPr lang="en-NZ" sz="2400" dirty="0"/>
          </a:p>
          <a:p>
            <a:r>
              <a:rPr lang="en-NZ" sz="2400" dirty="0"/>
              <a:t>Would you like you members to attend?</a:t>
            </a:r>
          </a:p>
          <a:p>
            <a:r>
              <a:rPr lang="en-NZ" sz="2400" dirty="0"/>
              <a:t>We can send the link via PIMMS to </a:t>
            </a:r>
            <a:r>
              <a:rPr lang="en-NZ" sz="2400" dirty="0" smtClean="0"/>
              <a:t>members.</a:t>
            </a:r>
            <a:endParaRPr lang="en-NZ" sz="2400" dirty="0"/>
          </a:p>
          <a:p>
            <a:r>
              <a:rPr lang="en-NZ" sz="2400" dirty="0"/>
              <a:t>Speaker – Andrew </a:t>
            </a:r>
            <a:r>
              <a:rPr lang="en-NZ" sz="2400" dirty="0" smtClean="0"/>
              <a:t>King.</a:t>
            </a:r>
            <a:endParaRPr lang="en-NZ" sz="2400" dirty="0"/>
          </a:p>
          <a:p>
            <a:r>
              <a:rPr lang="en-NZ" sz="2400" dirty="0"/>
              <a:t>Topic – </a:t>
            </a:r>
            <a:r>
              <a:rPr lang="en-US" sz="2400" dirty="0"/>
              <a:t>Covid-19, Election 2020 + Confronting real and perceived </a:t>
            </a:r>
            <a:r>
              <a:rPr lang="en-US" sz="2400" dirty="0" smtClean="0"/>
              <a:t>challenges.</a:t>
            </a:r>
            <a:endParaRPr lang="en-US" sz="2400" dirty="0"/>
          </a:p>
          <a:p>
            <a:endParaRPr lang="en-NZ" sz="2800" dirty="0">
              <a:solidFill>
                <a:srgbClr val="0000CC"/>
              </a:solidFill>
            </a:endParaRPr>
          </a:p>
        </p:txBody>
      </p:sp>
      <p:pic>
        <p:nvPicPr>
          <p:cNvPr id="4" name="Picture 6" descr="C:\Users\glenda.watson\AppData\Local\Microsoft\Windows\Temporary Internet Files\Content.Outlook\SE8HEYGD\NZPIF - logo 1.TIF">
            <a:extLst>
              <a:ext uri="{FF2B5EF4-FFF2-40B4-BE49-F238E27FC236}">
                <a16:creationId xmlns:a16="http://schemas.microsoft.com/office/drawing/2014/main" xmlns="" id="{AF0E47EA-8341-47F4-AE32-1CE59A2AB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00815"/>
            <a:ext cx="2464427" cy="109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8211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EAF1CB-9B8F-4090-8CD3-271B9F92C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90E24D-FB99-49FB-97C6-34C2DDEE9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Don’t be in a hurry to lower your </a:t>
            </a:r>
            <a:r>
              <a:rPr lang="en-US" sz="2800" dirty="0" smtClean="0"/>
              <a:t>rent. We </a:t>
            </a:r>
            <a:r>
              <a:rPr lang="en-US" sz="2800" dirty="0"/>
              <a:t>do not know how long this will go on </a:t>
            </a:r>
            <a:r>
              <a:rPr lang="en-US" sz="2800" dirty="0" smtClean="0"/>
              <a:t>for. You </a:t>
            </a:r>
            <a:r>
              <a:rPr lang="en-US" sz="2800" dirty="0"/>
              <a:t>may need help later and there is nothing for landlords.</a:t>
            </a:r>
          </a:p>
          <a:p>
            <a:pPr marL="0" indent="0">
              <a:buNone/>
            </a:pPr>
            <a:endParaRPr lang="en-US" sz="2800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CC"/>
                </a:solidFill>
              </a:rPr>
              <a:t>Work and Income</a:t>
            </a:r>
          </a:p>
          <a:p>
            <a:r>
              <a:rPr lang="en-US" sz="2800" b="1" dirty="0">
                <a:solidFill>
                  <a:srgbClr val="0000CC"/>
                </a:solidFill>
              </a:rPr>
              <a:t>Sustaining Tenancies (ST)</a:t>
            </a:r>
          </a:p>
          <a:p>
            <a:r>
              <a:rPr lang="en-US" sz="2800" b="1" dirty="0">
                <a:solidFill>
                  <a:srgbClr val="0000CC"/>
                </a:solidFill>
              </a:rPr>
              <a:t>Temporary Additional Support (TAS) Program</a:t>
            </a:r>
          </a:p>
          <a:p>
            <a:r>
              <a:rPr lang="en-US" sz="2800" b="1" dirty="0">
                <a:solidFill>
                  <a:srgbClr val="0000CC"/>
                </a:solidFill>
              </a:rPr>
              <a:t>Accommodation Supplement</a:t>
            </a:r>
          </a:p>
          <a:p>
            <a:endParaRPr lang="en-US" sz="2800" b="1" dirty="0">
              <a:solidFill>
                <a:srgbClr val="0000CC"/>
              </a:solidFill>
            </a:endParaRPr>
          </a:p>
          <a:p>
            <a:endParaRPr lang="en-US" sz="2800" b="1" dirty="0">
              <a:solidFill>
                <a:srgbClr val="0000CC"/>
              </a:solidFill>
            </a:endParaRPr>
          </a:p>
        </p:txBody>
      </p:sp>
      <p:pic>
        <p:nvPicPr>
          <p:cNvPr id="4" name="Picture 6" descr="C:\Users\glenda.watson\AppData\Local\Microsoft\Windows\Temporary Internet Files\Content.Outlook\SE8HEYGD\NZPIF - logo 1.TIF">
            <a:extLst>
              <a:ext uri="{FF2B5EF4-FFF2-40B4-BE49-F238E27FC236}">
                <a16:creationId xmlns:a16="http://schemas.microsoft.com/office/drawing/2014/main" xmlns="" id="{AF0E47EA-8341-47F4-AE32-1CE59A2AB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00815"/>
            <a:ext cx="2464427" cy="109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90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A8DC18-0BE3-4D36-A66F-695CCF461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84B383-4461-4896-B59F-33E0A1C4D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Any Questions?</a:t>
            </a:r>
          </a:p>
          <a:p>
            <a:r>
              <a:rPr lang="en-NZ" dirty="0"/>
              <a:t>Is there anything else you require? Need? </a:t>
            </a:r>
          </a:p>
          <a:p>
            <a:endParaRPr lang="en-NZ" dirty="0"/>
          </a:p>
          <a:p>
            <a:r>
              <a:rPr lang="en-NZ" dirty="0"/>
              <a:t>The NZPIF have developed a phone list of people that can help certain investors. E.g. boarding houses, student rental etc  we will distribute this to all members.</a:t>
            </a:r>
          </a:p>
        </p:txBody>
      </p:sp>
      <p:pic>
        <p:nvPicPr>
          <p:cNvPr id="4" name="Picture 6" descr="C:\Users\glenda.watson\AppData\Local\Microsoft\Windows\Temporary Internet Files\Content.Outlook\SE8HEYGD\NZPIF - logo 1.TIF">
            <a:extLst>
              <a:ext uri="{FF2B5EF4-FFF2-40B4-BE49-F238E27FC236}">
                <a16:creationId xmlns:a16="http://schemas.microsoft.com/office/drawing/2014/main" xmlns="" id="{11E72F53-9937-48FE-92D3-988E903E6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00815"/>
            <a:ext cx="2464427" cy="109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6940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  <a:ln w="5080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NZ" altLang="en-US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z="4000" b="1" dirty="0">
                <a:solidFill>
                  <a:schemeClr val="bg1"/>
                </a:solidFill>
              </a:rPr>
              <a:t> </a:t>
            </a:r>
            <a:br>
              <a:rPr lang="en-NZ" sz="4000" b="1" dirty="0">
                <a:solidFill>
                  <a:schemeClr val="bg1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/>
            </a:r>
            <a:br>
              <a:rPr lang="en-NZ" sz="4000" b="1" dirty="0">
                <a:solidFill>
                  <a:schemeClr val="bg1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/>
            </a:r>
            <a:br>
              <a:rPr lang="en-NZ" sz="4000" b="1" dirty="0">
                <a:solidFill>
                  <a:schemeClr val="bg1"/>
                </a:solidFill>
              </a:rPr>
            </a:br>
            <a:r>
              <a:rPr lang="en-NZ" sz="4000" b="1" dirty="0">
                <a:solidFill>
                  <a:srgbClr val="0000CC"/>
                </a:solidFill>
              </a:rPr>
              <a:t/>
            </a:r>
            <a:br>
              <a:rPr lang="en-NZ" sz="4000" b="1" dirty="0">
                <a:solidFill>
                  <a:srgbClr val="0000CC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/>
            </a:r>
            <a:br>
              <a:rPr lang="en-NZ" sz="4000" b="1" dirty="0">
                <a:solidFill>
                  <a:schemeClr val="bg1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>Napier </a:t>
            </a:r>
            <a:r>
              <a:rPr lang="en-NZ" sz="4000" b="1" dirty="0">
                <a:solidFill>
                  <a:schemeClr val="tx1"/>
                </a:solidFill>
              </a:rPr>
              <a:t/>
            </a:r>
            <a:br>
              <a:rPr lang="en-NZ" sz="4000" b="1" dirty="0">
                <a:solidFill>
                  <a:schemeClr val="tx1"/>
                </a:solidFill>
              </a:rPr>
            </a:br>
            <a:r>
              <a:rPr lang="en-NZ" sz="3600" b="1" dirty="0">
                <a:solidFill>
                  <a:srgbClr val="0000CC"/>
                </a:solidFill>
              </a:rPr>
              <a:t/>
            </a:r>
            <a:br>
              <a:rPr lang="en-NZ" sz="3600" b="1" dirty="0">
                <a:solidFill>
                  <a:srgbClr val="0000CC"/>
                </a:solidFill>
              </a:rPr>
            </a:br>
            <a:r>
              <a:rPr lang="en-NZ" sz="3600" b="1" dirty="0">
                <a:solidFill>
                  <a:srgbClr val="0000CC"/>
                </a:solidFill>
              </a:rPr>
              <a:t/>
            </a:r>
            <a:br>
              <a:rPr lang="en-NZ" sz="3600" b="1" dirty="0">
                <a:solidFill>
                  <a:srgbClr val="0000CC"/>
                </a:solidFill>
              </a:rPr>
            </a:br>
            <a:r>
              <a:rPr lang="en-NZ" sz="4000" b="1" dirty="0">
                <a:solidFill>
                  <a:srgbClr val="0000CC"/>
                </a:solidFill>
              </a:rPr>
              <a:t/>
            </a:r>
            <a:br>
              <a:rPr lang="en-NZ" sz="4000" b="1" dirty="0">
                <a:solidFill>
                  <a:srgbClr val="0000CC"/>
                </a:solidFill>
              </a:rPr>
            </a:br>
            <a:r>
              <a:rPr lang="en-NZ" sz="4000" b="1" dirty="0">
                <a:solidFill>
                  <a:srgbClr val="0000CC"/>
                </a:solidFill>
              </a:rPr>
              <a:t/>
            </a:r>
            <a:br>
              <a:rPr lang="en-NZ" sz="4000" b="1" dirty="0">
                <a:solidFill>
                  <a:srgbClr val="0000CC"/>
                </a:solidFill>
              </a:rPr>
            </a:br>
            <a:r>
              <a:rPr lang="en-NZ" sz="4000" b="1" dirty="0">
                <a:solidFill>
                  <a:schemeClr val="bg1"/>
                </a:solidFill>
              </a:rPr>
              <a:t/>
            </a:r>
            <a:br>
              <a:rPr lang="en-NZ" sz="4000" b="1" dirty="0">
                <a:solidFill>
                  <a:schemeClr val="bg1"/>
                </a:solidFill>
              </a:rPr>
            </a:br>
            <a:endParaRPr lang="en-GB" altLang="en-US" sz="4000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0CB103-EC93-46D6-8822-2DA656B09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NZ" sz="5400" b="1" dirty="0">
              <a:solidFill>
                <a:srgbClr val="0000CC"/>
              </a:solidFill>
            </a:endParaRPr>
          </a:p>
          <a:p>
            <a:pPr marL="0" indent="0" algn="ctr">
              <a:buNone/>
            </a:pPr>
            <a:r>
              <a:rPr lang="en-NZ" sz="4400" b="1" dirty="0"/>
              <a:t>Stay safe.</a:t>
            </a:r>
          </a:p>
          <a:p>
            <a:pPr marL="0" indent="0" algn="ctr">
              <a:buNone/>
            </a:pPr>
            <a:r>
              <a:rPr lang="en-NZ" sz="5400" b="1" dirty="0">
                <a:solidFill>
                  <a:srgbClr val="0000CC"/>
                </a:solidFill>
              </a:rPr>
              <a:t>Thank you</a:t>
            </a:r>
          </a:p>
        </p:txBody>
      </p:sp>
      <p:pic>
        <p:nvPicPr>
          <p:cNvPr id="4101" name="Picture 6" descr="C:\Users\glenda.watson\AppData\Local\Microsoft\Windows\Temporary Internet Files\Content.Outlook\SE8HEYGD\NZPIF - logo 1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45060"/>
            <a:ext cx="2464427" cy="109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206443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5294</TotalTime>
  <Words>371</Words>
  <Application>Microsoft Office PowerPoint</Application>
  <PresentationFormat>On-screen Show (4:3)</PresentationFormat>
  <Paragraphs>50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      Napier HANDY HINTS  March 2020  Written by Sharon Cullwick  (NZPIF Executive Officer)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Napier       </vt:lpstr>
    </vt:vector>
  </TitlesOfParts>
  <Company>StreetSMART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Handy Hints - Sharon Cullwick</dc:title>
  <dc:creator>Sharon Cullwick</dc:creator>
  <cp:lastModifiedBy>Jan Hains</cp:lastModifiedBy>
  <cp:revision>167</cp:revision>
  <cp:lastPrinted>2017-10-09T18:34:59Z</cp:lastPrinted>
  <dcterms:created xsi:type="dcterms:W3CDTF">2009-06-06T04:51:20Z</dcterms:created>
  <dcterms:modified xsi:type="dcterms:W3CDTF">2020-04-02T00:03:45Z</dcterms:modified>
</cp:coreProperties>
</file>