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BC6C3"/>
    <a:srgbClr val="99CCFF"/>
    <a:srgbClr val="CCFFFF"/>
    <a:srgbClr val="FF5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9946" autoAdjust="0"/>
  </p:normalViewPr>
  <p:slideViewPr>
    <p:cSldViewPr>
      <p:cViewPr varScale="1">
        <p:scale>
          <a:sx n="67" d="100"/>
          <a:sy n="67" d="100"/>
        </p:scale>
        <p:origin x="19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5B7A69-1DF5-4034-97F9-61D728E4D4E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6026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0A20E6-2627-42A6-8292-3108D973CB7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2772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1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475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2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0628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3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4235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4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913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5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6154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6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1673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7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5310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8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777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7A86B-8410-4ECC-9762-169A5E31097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B06BA-B44B-4699-85DF-F45B9C9FAAF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5F4A1-3962-4EB0-A382-0C81ECE0B86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11AF2-B07F-47A2-A732-F46ACEE423C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FE435-E23B-41BA-A3ED-6FBE2B7603F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23B12-8B1A-40D1-B273-EB6F538EAE3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260C6-A446-4774-B1B5-086D8067460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F1E8E-2A98-4A8E-B239-96983B445FF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F3F89-97EC-48BB-97D4-9A2A3596E60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7D539-75B0-4264-B5DA-D74CDF06D75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AF686-95D7-45D3-B4BD-2732B7BF9B3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D4FBBE7-5DE1-4B71-B017-C59CA5A8B38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ancy.govt.nz/heating-tool/gui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pif.org.n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238" y="2560638"/>
            <a:ext cx="7847012" cy="2308522"/>
          </a:xfrm>
        </p:spPr>
        <p:txBody>
          <a:bodyPr/>
          <a:lstStyle/>
          <a:p>
            <a:pPr marL="0" indent="0">
              <a:buNone/>
            </a:pPr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 smtClean="0">
                <a:solidFill>
                  <a:schemeClr val="bg1"/>
                </a:solidFill>
              </a:rPr>
              <a:t/>
            </a:r>
            <a:br>
              <a:rPr lang="en-NZ" sz="4000" b="1" dirty="0" smtClean="0">
                <a:solidFill>
                  <a:schemeClr val="bg1"/>
                </a:solidFill>
              </a:rPr>
            </a:br>
            <a:r>
              <a:rPr lang="en-NZ" sz="4000" b="1" dirty="0" smtClean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4000" b="1" dirty="0" smtClean="0">
                <a:solidFill>
                  <a:schemeClr val="tx1"/>
                </a:solidFill>
              </a:rPr>
              <a:t/>
            </a:r>
            <a:br>
              <a:rPr lang="en-NZ" sz="4000" b="1" dirty="0" smtClean="0">
                <a:solidFill>
                  <a:schemeClr val="tx1"/>
                </a:solidFill>
              </a:rPr>
            </a:br>
            <a:r>
              <a:rPr lang="en-NZ" sz="4000" b="1" dirty="0" smtClean="0">
                <a:solidFill>
                  <a:srgbClr val="00B0F0"/>
                </a:solidFill>
              </a:rPr>
              <a:t>HANDY HINTS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2400" dirty="0" smtClean="0"/>
              <a:t>July </a:t>
            </a:r>
            <a:r>
              <a:rPr lang="en-NZ" sz="2400" dirty="0"/>
              <a:t>2019</a:t>
            </a:r>
            <a:br>
              <a:rPr lang="en-NZ" sz="2400" dirty="0"/>
            </a:br>
            <a:r>
              <a:rPr lang="en-NZ" sz="2400" dirty="0"/>
              <a:t/>
            </a:r>
            <a:br>
              <a:rPr lang="en-NZ" sz="2400" dirty="0"/>
            </a:br>
            <a:r>
              <a:rPr lang="en-NZ" sz="2400" dirty="0"/>
              <a:t>Written by Sharon Cullwick (NZPIF President)</a:t>
            </a:r>
            <a:br>
              <a:rPr lang="en-NZ" sz="2400" dirty="0"/>
            </a:br>
            <a:r>
              <a:rPr lang="en-NZ" sz="2400" dirty="0"/>
              <a:t>These slides can be presented at one of your meetings if you wish</a:t>
            </a:r>
            <a:br>
              <a:rPr lang="en-NZ" sz="2400" dirty="0"/>
            </a:br>
            <a:r>
              <a:rPr lang="en-NZ" sz="2400" dirty="0"/>
              <a:t/>
            </a:r>
            <a:br>
              <a:rPr lang="en-NZ" sz="2400" dirty="0"/>
            </a:br>
            <a:r>
              <a:rPr lang="en-NZ" sz="2400" b="1" dirty="0">
                <a:solidFill>
                  <a:srgbClr val="0000CC"/>
                </a:solidFill>
              </a:rPr>
              <a:t/>
            </a:r>
            <a:br>
              <a:rPr lang="en-NZ" sz="24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1300" y="476250"/>
            <a:ext cx="3521075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0CB103-EC93-46D6-8822-2DA656B0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sz="2800" b="1" dirty="0">
                <a:solidFill>
                  <a:srgbClr val="00B0F0"/>
                </a:solidFill>
              </a:rPr>
              <a:t>Handy hints from the NZPIF Desk</a:t>
            </a:r>
            <a:endParaRPr lang="en-NZ" sz="28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NZ" sz="2400" b="1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en-NZ" sz="2400" b="1" dirty="0"/>
              <a:t>The new Heating Assessment Tool Guide is now on the MBIE site:</a:t>
            </a:r>
          </a:p>
          <a:p>
            <a:pPr marL="0" indent="0" algn="ctr">
              <a:buNone/>
            </a:pPr>
            <a:endParaRPr lang="en-NZ" sz="2400" b="1" strike="sngStrike" dirty="0"/>
          </a:p>
          <a:p>
            <a:pPr marL="0" indent="0" algn="ctr">
              <a:buNone/>
            </a:pPr>
            <a:r>
              <a:rPr lang="en-NZ" sz="2400" dirty="0">
                <a:solidFill>
                  <a:srgbClr val="3333CC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https://www.tenancy.govt.nz/heating-tool/guide/</a:t>
            </a:r>
            <a:endParaRPr lang="en-NZ" sz="2400" b="1" dirty="0">
              <a:solidFill>
                <a:srgbClr val="3333CC"/>
              </a:solidFill>
            </a:endParaRPr>
          </a:p>
          <a:p>
            <a:pPr marL="0" indent="0">
              <a:buNone/>
            </a:pPr>
            <a:endParaRPr lang="en-NZ" sz="1600" dirty="0"/>
          </a:p>
          <a:p>
            <a:pPr marL="0" indent="0" algn="ctr">
              <a:buNone/>
            </a:pPr>
            <a:endParaRPr lang="en-NZ" sz="2400" b="1" dirty="0">
              <a:solidFill>
                <a:srgbClr val="0000CC"/>
              </a:solidFill>
            </a:endParaRP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45060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309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0CB103-EC93-46D6-8822-2DA656B0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B0F0"/>
                </a:solidFill>
              </a:rPr>
              <a:t>Benefits of being a Property Investor Association  </a:t>
            </a:r>
            <a:r>
              <a:rPr lang="en-US" sz="2800" b="1" dirty="0" smtClean="0">
                <a:solidFill>
                  <a:srgbClr val="00B0F0"/>
                </a:solidFill>
              </a:rPr>
              <a:t>Member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400" dirty="0"/>
              <a:t>Discounts at Bunnings – Level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400" dirty="0"/>
              <a:t>Discounts from Initio and First Lane </a:t>
            </a:r>
            <a:r>
              <a:rPr lang="en-NZ" sz="2400" dirty="0" smtClean="0"/>
              <a:t>Insurance and 4 months allowed between inspections – a new member only benefit.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400" dirty="0" smtClean="0"/>
              <a:t>myRent, a new NZPIF business partner, gives members a free Trade Me advert and other benefits.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400" dirty="0" smtClean="0"/>
              <a:t>Discounted ventilation products from Unovent and Hometech.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2400" dirty="0"/>
          </a:p>
          <a:p>
            <a:pPr marL="0" indent="0" algn="ctr">
              <a:buNone/>
            </a:pPr>
            <a:endParaRPr lang="en-NZ" sz="2400" b="1" dirty="0">
              <a:solidFill>
                <a:srgbClr val="0000CC"/>
              </a:solidFill>
            </a:endParaRP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45060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270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9748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0CB103-EC93-46D6-8822-2DA656B0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sz="2800" dirty="0" smtClean="0">
                <a:solidFill>
                  <a:srgbClr val="00B0F0"/>
                </a:solidFill>
              </a:rPr>
              <a:t>More member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400" dirty="0" smtClean="0"/>
              <a:t>Noel </a:t>
            </a:r>
            <a:r>
              <a:rPr lang="en-NZ" sz="2400" dirty="0"/>
              <a:t>Leeming </a:t>
            </a:r>
            <a:r>
              <a:rPr lang="en-NZ" sz="2400" dirty="0" smtClean="0"/>
              <a:t>discounts.</a:t>
            </a:r>
            <a:endParaRPr lang="en-N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400" dirty="0"/>
              <a:t>Discounts from </a:t>
            </a:r>
            <a:r>
              <a:rPr lang="en-NZ" sz="2400" dirty="0" smtClean="0"/>
              <a:t>Dulux.</a:t>
            </a:r>
            <a:endParaRPr lang="en-N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400" dirty="0"/>
              <a:t>Discount on Toshiba Heat </a:t>
            </a:r>
            <a:r>
              <a:rPr lang="en-NZ" sz="2400" dirty="0" smtClean="0"/>
              <a:t>Pumps.</a:t>
            </a:r>
            <a:endParaRPr lang="en-N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400" dirty="0"/>
              <a:t>New Zealand Property Investor </a:t>
            </a:r>
            <a:r>
              <a:rPr lang="en-NZ" sz="2400" dirty="0" smtClean="0"/>
              <a:t>Magazine at member subscription rate.</a:t>
            </a:r>
            <a:endParaRPr lang="en-N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400" dirty="0"/>
              <a:t>Monthly </a:t>
            </a:r>
            <a:r>
              <a:rPr lang="en-NZ" sz="2400" dirty="0" smtClean="0"/>
              <a:t>meetings.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400" dirty="0" smtClean="0"/>
              <a:t>Check out these and more on </a:t>
            </a:r>
            <a:r>
              <a:rPr lang="en-NZ" sz="2400" dirty="0" smtClean="0">
                <a:hlinkClick r:id="rId3"/>
              </a:rPr>
              <a:t>www.nzpif.org.nz</a:t>
            </a:r>
            <a:r>
              <a:rPr lang="en-NZ" sz="2400" dirty="0" smtClean="0"/>
              <a:t> under menu heading “Partners”</a:t>
            </a:r>
            <a:endParaRPr lang="en-NZ" sz="2400" dirty="0"/>
          </a:p>
          <a:p>
            <a:endParaRPr lang="en-NZ" sz="2000" dirty="0"/>
          </a:p>
          <a:p>
            <a:pPr marL="0" indent="0" algn="ctr">
              <a:buNone/>
            </a:pPr>
            <a:endParaRPr lang="en-NZ" sz="2000" b="1" dirty="0">
              <a:solidFill>
                <a:srgbClr val="0000CC"/>
              </a:solidFill>
            </a:endParaRP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45060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57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0CB103-EC93-46D6-8822-2DA656B0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>
                <a:solidFill>
                  <a:srgbClr val="00B0F0"/>
                </a:solidFill>
              </a:rPr>
              <a:t>This is for Association </a:t>
            </a:r>
            <a:r>
              <a:rPr lang="en-NZ" sz="2800" dirty="0" smtClean="0">
                <a:solidFill>
                  <a:srgbClr val="00B0F0"/>
                </a:solidFill>
              </a:rPr>
              <a:t>Boards</a:t>
            </a:r>
            <a:endParaRPr lang="en-NZ" sz="2400" dirty="0"/>
          </a:p>
          <a:p>
            <a:r>
              <a:rPr lang="en-NZ" sz="2400" dirty="0"/>
              <a:t>It’s a good idea to have a Conflicts Register which is updated at each Executive/Board Meeting. </a:t>
            </a:r>
          </a:p>
          <a:p>
            <a:r>
              <a:rPr lang="en-NZ" sz="2400" dirty="0"/>
              <a:t>As you are a Not For Profit your minutes should be available to be viewed by all members and should be an accurate account of what happened at the meeting.</a:t>
            </a:r>
          </a:p>
          <a:p>
            <a:r>
              <a:rPr lang="en-NZ" sz="2400" dirty="0"/>
              <a:t>There is a </a:t>
            </a:r>
            <a:r>
              <a:rPr lang="en-NZ" sz="2400" dirty="0" smtClean="0"/>
              <a:t>video and a Powerpoint presentation </a:t>
            </a:r>
            <a:r>
              <a:rPr lang="en-NZ" sz="2400" dirty="0"/>
              <a:t>on how a meeting should be conducted in the members section of the NZPIF web site for reference. </a:t>
            </a:r>
          </a:p>
          <a:p>
            <a:pPr marL="0" indent="0" algn="ctr">
              <a:buNone/>
            </a:pPr>
            <a:endParaRPr lang="en-NZ" sz="2400" b="1" dirty="0">
              <a:solidFill>
                <a:srgbClr val="0000CC"/>
              </a:solidFill>
            </a:endParaRP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45060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2601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67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2800" b="1" dirty="0" smtClean="0">
                <a:solidFill>
                  <a:srgbClr val="00B0F0"/>
                </a:solidFill>
              </a:rPr>
              <a:t>NZPIF News</a:t>
            </a:r>
            <a:br>
              <a:rPr lang="en-NZ" sz="2800" b="1" dirty="0" smtClean="0">
                <a:solidFill>
                  <a:srgbClr val="00B0F0"/>
                </a:solidFill>
              </a:rPr>
            </a:br>
            <a:r>
              <a:rPr lang="en-NZ" sz="2800" b="1" dirty="0" smtClean="0">
                <a:solidFill>
                  <a:srgbClr val="00B0F0"/>
                </a:solidFill>
              </a:rPr>
              <a:t/>
            </a:r>
            <a:br>
              <a:rPr lang="en-NZ" sz="2800" b="1" dirty="0" smtClean="0">
                <a:solidFill>
                  <a:srgbClr val="00B0F0"/>
                </a:solidFill>
              </a:rPr>
            </a:br>
            <a:r>
              <a:rPr lang="en-NZ" sz="2800" dirty="0" smtClean="0">
                <a:solidFill>
                  <a:schemeClr val="tx1"/>
                </a:solidFill>
              </a:rPr>
              <a:t>A subcommittee of the NZPIF Executive is working on a campaign to raise awareness of some of the effects of the recent and proposed changes to the rental industry. More details are coming soon.</a:t>
            </a:r>
            <a:endParaRPr lang="en-GB" altLang="en-US" sz="2800" dirty="0">
              <a:solidFill>
                <a:srgbClr val="00B0F0"/>
              </a:solidFill>
            </a:endParaRP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45060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0190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318995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18995" y="264846"/>
            <a:ext cx="8229600" cy="1143000"/>
          </a:xfrm>
        </p:spPr>
        <p:txBody>
          <a:bodyPr/>
          <a:lstStyle/>
          <a:p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0CB103-EC93-46D6-8822-2DA656B0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sz="2800" b="1" dirty="0" smtClean="0">
                <a:solidFill>
                  <a:srgbClr val="00B0F0"/>
                </a:solidFill>
              </a:rPr>
              <a:t>Associate members</a:t>
            </a:r>
          </a:p>
          <a:p>
            <a:pPr marL="0" indent="0" algn="ctr">
              <a:buNone/>
            </a:pPr>
            <a:endParaRPr lang="en-NZ" sz="2800" dirty="0" smtClean="0"/>
          </a:p>
          <a:p>
            <a:pPr marL="0" indent="0" algn="ctr">
              <a:buNone/>
            </a:pPr>
            <a:r>
              <a:rPr lang="en-NZ" sz="2800" dirty="0" smtClean="0"/>
              <a:t>There are now 232 Associate members registered. Some have translated into being a full member of an Association. If the Associate member decides to change to full membership within six months of registering, their Associate membership fee is refunded.</a:t>
            </a:r>
            <a:endParaRPr lang="en-NZ" sz="2800" b="1" dirty="0">
              <a:solidFill>
                <a:srgbClr val="C00000"/>
              </a:solidFill>
            </a:endParaRP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45060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666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0CB103-EC93-46D6-8822-2DA656B0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NZ" sz="5400" b="1" dirty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en-NZ" sz="5400" b="1" dirty="0">
                <a:solidFill>
                  <a:srgbClr val="00B0F0"/>
                </a:solidFill>
              </a:rPr>
              <a:t>Thank you.</a:t>
            </a: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45060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20644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271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      Napier   HANDY HINTS  July 2019  Written by Sharon Cullwick (NZPIF President) These slides can be presented at one of your meetings if you wish      </vt:lpstr>
      <vt:lpstr>      Napier       </vt:lpstr>
      <vt:lpstr>      Napier       </vt:lpstr>
      <vt:lpstr>      Napier       </vt:lpstr>
      <vt:lpstr>      Napier       </vt:lpstr>
      <vt:lpstr>      Napier  NZPIF News  A subcommittee of the NZPIF Executive is working on a campaign to raise awareness of some of the effects of the recent and proposed changes to the rental industry. More details are coming soon.</vt:lpstr>
      <vt:lpstr>      Napier       </vt:lpstr>
      <vt:lpstr>      Napier       </vt:lpstr>
    </vt:vector>
  </TitlesOfParts>
  <Company>StreetSMART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Auckland Property Investors Association</dc:title>
  <dc:creator>Ann Loudon</dc:creator>
  <cp:lastModifiedBy>Jan Hains</cp:lastModifiedBy>
  <cp:revision>112</cp:revision>
  <cp:lastPrinted>2017-10-09T18:34:59Z</cp:lastPrinted>
  <dcterms:created xsi:type="dcterms:W3CDTF">2009-06-06T04:51:20Z</dcterms:created>
  <dcterms:modified xsi:type="dcterms:W3CDTF">2019-07-24T03:24:11Z</dcterms:modified>
</cp:coreProperties>
</file>