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 id="2147483671" r:id="rId2"/>
  </p:sldMasterIdLst>
  <p:notesMasterIdLst>
    <p:notesMasterId r:id="rId33"/>
  </p:notesMasterIdLst>
  <p:handoutMasterIdLst>
    <p:handoutMasterId r:id="rId34"/>
  </p:handoutMasterIdLst>
  <p:sldIdLst>
    <p:sldId id="526" r:id="rId3"/>
    <p:sldId id="524" r:id="rId4"/>
    <p:sldId id="496" r:id="rId5"/>
    <p:sldId id="497" r:id="rId6"/>
    <p:sldId id="498" r:id="rId7"/>
    <p:sldId id="523" r:id="rId8"/>
    <p:sldId id="522" r:id="rId9"/>
    <p:sldId id="512" r:id="rId10"/>
    <p:sldId id="509" r:id="rId11"/>
    <p:sldId id="504" r:id="rId12"/>
    <p:sldId id="508" r:id="rId13"/>
    <p:sldId id="519" r:id="rId14"/>
    <p:sldId id="503" r:id="rId15"/>
    <p:sldId id="513" r:id="rId16"/>
    <p:sldId id="511" r:id="rId17"/>
    <p:sldId id="525" r:id="rId18"/>
    <p:sldId id="466" r:id="rId19"/>
    <p:sldId id="467" r:id="rId20"/>
    <p:sldId id="468" r:id="rId21"/>
    <p:sldId id="469" r:id="rId22"/>
    <p:sldId id="452" r:id="rId23"/>
    <p:sldId id="453" r:id="rId24"/>
    <p:sldId id="454" r:id="rId25"/>
    <p:sldId id="455" r:id="rId26"/>
    <p:sldId id="456" r:id="rId27"/>
    <p:sldId id="510" r:id="rId28"/>
    <p:sldId id="505" r:id="rId29"/>
    <p:sldId id="506" r:id="rId30"/>
    <p:sldId id="520" r:id="rId31"/>
    <p:sldId id="527" r:id="rId32"/>
  </p:sldIdLst>
  <p:sldSz cx="9144000" cy="6858000" type="screen4x3"/>
  <p:notesSz cx="6807200" cy="99393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31">
          <p15:clr>
            <a:srgbClr val="A4A3A4"/>
          </p15:clr>
        </p15:guide>
        <p15:guide id="2" pos="2145">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Claire Watts" initials="CW" lastIdx="2"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D3EDFC"/>
    <a:srgbClr val="00AEEF"/>
    <a:srgbClr val="56D1FF"/>
    <a:srgbClr val="25408F"/>
    <a:srgbClr val="0F1B3D"/>
    <a:srgbClr val="0087BE"/>
    <a:srgbClr val="093A80"/>
    <a:srgbClr val="606060"/>
    <a:srgbClr val="A8BED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10" autoAdjust="0"/>
    <p:restoredTop sz="94710" autoAdjust="0"/>
  </p:normalViewPr>
  <p:slideViewPr>
    <p:cSldViewPr>
      <p:cViewPr varScale="1">
        <p:scale>
          <a:sx n="70" d="100"/>
          <a:sy n="70" d="100"/>
        </p:scale>
        <p:origin x="1410" y="72"/>
      </p:cViewPr>
      <p:guideLst>
        <p:guide orient="horz" pos="2160"/>
        <p:guide pos="2880"/>
      </p:guideLst>
    </p:cSldViewPr>
  </p:slideViewPr>
  <p:outlineViewPr>
    <p:cViewPr>
      <p:scale>
        <a:sx n="33" d="100"/>
        <a:sy n="33" d="100"/>
      </p:scale>
      <p:origin x="0" y="4974"/>
    </p:cViewPr>
  </p:outlineViewPr>
  <p:notesTextViewPr>
    <p:cViewPr>
      <p:scale>
        <a:sx n="1" d="1"/>
        <a:sy n="1" d="1"/>
      </p:scale>
      <p:origin x="0" y="0"/>
    </p:cViewPr>
  </p:notesTextViewPr>
  <p:sorterViewPr>
    <p:cViewPr varScale="1">
      <p:scale>
        <a:sx n="1" d="1"/>
        <a:sy n="1" d="1"/>
      </p:scale>
      <p:origin x="0" y="0"/>
    </p:cViewPr>
  </p:sorterViewPr>
  <p:notesViewPr>
    <p:cSldViewPr>
      <p:cViewPr varScale="1">
        <p:scale>
          <a:sx n="45" d="100"/>
          <a:sy n="45" d="100"/>
        </p:scale>
        <p:origin x="-2874" y="-96"/>
      </p:cViewPr>
      <p:guideLst>
        <p:guide orient="horz" pos="3131"/>
        <p:guide pos="2145"/>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tableStyles" Target="tableStyles.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handoutMaster" Target="handoutMasters/handout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notesMaster" Target="notesMasters/notesMaster1.xml"/><Relationship Id="rId38"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viewProps" Target="viewProps.xml"/><Relationship Id="rId40" Type="http://schemas.microsoft.com/office/2015/10/relationships/revisionInfo" Target="revisionInfo.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commentAuthors" Target="commentAuthor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Column1</c:v>
                </c:pt>
              </c:strCache>
            </c:strRef>
          </c:tx>
          <c:dPt>
            <c:idx val="0"/>
            <c:bubble3D val="0"/>
            <c:spPr>
              <a:solidFill>
                <a:srgbClr val="0087BE"/>
              </a:solidFill>
            </c:spPr>
            <c:extLst xmlns:c16r2="http://schemas.microsoft.com/office/drawing/2015/06/chart">
              <c:ext xmlns:c16="http://schemas.microsoft.com/office/drawing/2014/chart" uri="{C3380CC4-5D6E-409C-BE32-E72D297353CC}">
                <c16:uniqueId val="{00000001-7CAD-43A2-9DEF-2D715A6595A6}"/>
              </c:ext>
            </c:extLst>
          </c:dPt>
          <c:dPt>
            <c:idx val="1"/>
            <c:bubble3D val="0"/>
            <c:spPr>
              <a:solidFill>
                <a:srgbClr val="56D1FF"/>
              </a:solidFill>
            </c:spPr>
            <c:extLst xmlns:c16r2="http://schemas.microsoft.com/office/drawing/2015/06/chart">
              <c:ext xmlns:c16="http://schemas.microsoft.com/office/drawing/2014/chart" uri="{C3380CC4-5D6E-409C-BE32-E72D297353CC}">
                <c16:uniqueId val="{00000003-7CAD-43A2-9DEF-2D715A6595A6}"/>
              </c:ext>
            </c:extLst>
          </c:dPt>
          <c:dPt>
            <c:idx val="2"/>
            <c:bubble3D val="0"/>
            <c:spPr>
              <a:solidFill>
                <a:srgbClr val="3D648B"/>
              </a:solidFill>
            </c:spPr>
            <c:extLst xmlns:c16r2="http://schemas.microsoft.com/office/drawing/2015/06/chart">
              <c:ext xmlns:c16="http://schemas.microsoft.com/office/drawing/2014/chart" uri="{C3380CC4-5D6E-409C-BE32-E72D297353CC}">
                <c16:uniqueId val="{00000005-7CAD-43A2-9DEF-2D715A6595A6}"/>
              </c:ext>
            </c:extLst>
          </c:dPt>
          <c:dPt>
            <c:idx val="3"/>
            <c:bubble3D val="0"/>
            <c:spPr>
              <a:solidFill>
                <a:schemeClr val="accent5"/>
              </a:solidFill>
            </c:spPr>
            <c:extLst xmlns:c16r2="http://schemas.microsoft.com/office/drawing/2015/06/chart">
              <c:ext xmlns:c16="http://schemas.microsoft.com/office/drawing/2014/chart" uri="{C3380CC4-5D6E-409C-BE32-E72D297353CC}">
                <c16:uniqueId val="{00000007-7CAD-43A2-9DEF-2D715A6595A6}"/>
              </c:ext>
            </c:extLst>
          </c:dPt>
          <c:dLbls>
            <c:spPr>
              <a:noFill/>
              <a:ln>
                <a:noFill/>
              </a:ln>
              <a:effectLst/>
            </c:spPr>
            <c:txPr>
              <a:bodyPr/>
              <a:lstStyle/>
              <a:p>
                <a:pPr>
                  <a:defRPr sz="2400" b="1">
                    <a:solidFill>
                      <a:schemeClr val="bg2"/>
                    </a:solidFill>
                    <a:latin typeface="Roboto Slab" pitchFamily="2" charset="0"/>
                    <a:ea typeface="Roboto Slab" pitchFamily="2" charset="0"/>
                  </a:defRPr>
                </a:pPr>
                <a:endParaRPr lang="en-US"/>
              </a:p>
            </c:txPr>
            <c:showLegendKey val="0"/>
            <c:showVal val="0"/>
            <c:showCatName val="0"/>
            <c:showSerName val="0"/>
            <c:showPercent val="1"/>
            <c:showBubbleSize val="0"/>
            <c:showLeaderLines val="1"/>
            <c:extLst xmlns:c16r2="http://schemas.microsoft.com/office/drawing/2015/06/chart">
              <c:ext xmlns:c15="http://schemas.microsoft.com/office/drawing/2012/chart" uri="{CE6537A1-D6FC-4f65-9D91-7224C49458BB}"/>
            </c:extLst>
          </c:dLbls>
          <c:cat>
            <c:strRef>
              <c:f>Sheet1!$A$2:$A$5</c:f>
              <c:strCache>
                <c:ptCount val="4"/>
                <c:pt idx="0">
                  <c:v>Cash</c:v>
                </c:pt>
                <c:pt idx="1">
                  <c:v>Fixed Interest</c:v>
                </c:pt>
                <c:pt idx="2">
                  <c:v>Equities</c:v>
                </c:pt>
                <c:pt idx="3">
                  <c:v>Property</c:v>
                </c:pt>
              </c:strCache>
            </c:strRef>
          </c:cat>
          <c:val>
            <c:numRef>
              <c:f>Sheet1!$B$2:$B$5</c:f>
              <c:numCache>
                <c:formatCode>General</c:formatCode>
                <c:ptCount val="4"/>
                <c:pt idx="0">
                  <c:v>20</c:v>
                </c:pt>
                <c:pt idx="1">
                  <c:v>50</c:v>
                </c:pt>
                <c:pt idx="2">
                  <c:v>20</c:v>
                </c:pt>
                <c:pt idx="3">
                  <c:v>10</c:v>
                </c:pt>
              </c:numCache>
            </c:numRef>
          </c:val>
          <c:extLst xmlns:c16r2="http://schemas.microsoft.com/office/drawing/2015/06/chart">
            <c:ext xmlns:c16="http://schemas.microsoft.com/office/drawing/2014/chart" uri="{C3380CC4-5D6E-409C-BE32-E72D297353CC}">
              <c16:uniqueId val="{00000008-7CAD-43A2-9DEF-2D715A6595A6}"/>
            </c:ext>
          </c:extLst>
        </c:ser>
        <c:dLbls>
          <c:showLegendKey val="0"/>
          <c:showVal val="0"/>
          <c:showCatName val="0"/>
          <c:showSerName val="0"/>
          <c:showPercent val="0"/>
          <c:showBubbleSize val="0"/>
          <c:showLeaderLines val="1"/>
        </c:dLbls>
        <c:firstSliceAng val="0"/>
        <c:holeSize val="50"/>
      </c:doughnutChart>
    </c:plotArea>
    <c:legend>
      <c:legendPos val="r"/>
      <c:layout>
        <c:manualLayout>
          <c:xMode val="edge"/>
          <c:yMode val="edge"/>
          <c:x val="0.69154445538057741"/>
          <c:y val="0.31081397637795272"/>
          <c:w val="0.29595554461942258"/>
          <c:h val="0.37837204724409451"/>
        </c:manualLayout>
      </c:layout>
      <c:overlay val="0"/>
      <c:txPr>
        <a:bodyPr/>
        <a:lstStyle/>
        <a:p>
          <a:pPr>
            <a:defRPr>
              <a:solidFill>
                <a:srgbClr val="000000"/>
              </a:solidFill>
            </a:defRPr>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Column1</c:v>
                </c:pt>
              </c:strCache>
            </c:strRef>
          </c:tx>
          <c:dPt>
            <c:idx val="0"/>
            <c:bubble3D val="0"/>
            <c:spPr>
              <a:solidFill>
                <a:srgbClr val="0087BE"/>
              </a:solidFill>
            </c:spPr>
            <c:extLst xmlns:c16r2="http://schemas.microsoft.com/office/drawing/2015/06/chart">
              <c:ext xmlns:c16="http://schemas.microsoft.com/office/drawing/2014/chart" uri="{C3380CC4-5D6E-409C-BE32-E72D297353CC}">
                <c16:uniqueId val="{00000001-6B76-43E7-83BF-AC07C461BAFD}"/>
              </c:ext>
            </c:extLst>
          </c:dPt>
          <c:dPt>
            <c:idx val="1"/>
            <c:bubble3D val="0"/>
            <c:spPr>
              <a:solidFill>
                <a:srgbClr val="56D1FF"/>
              </a:solidFill>
            </c:spPr>
            <c:extLst xmlns:c16r2="http://schemas.microsoft.com/office/drawing/2015/06/chart">
              <c:ext xmlns:c16="http://schemas.microsoft.com/office/drawing/2014/chart" uri="{C3380CC4-5D6E-409C-BE32-E72D297353CC}">
                <c16:uniqueId val="{00000003-6B76-43E7-83BF-AC07C461BAFD}"/>
              </c:ext>
            </c:extLst>
          </c:dPt>
          <c:dPt>
            <c:idx val="2"/>
            <c:bubble3D val="0"/>
            <c:spPr>
              <a:solidFill>
                <a:srgbClr val="3D648B"/>
              </a:solidFill>
            </c:spPr>
            <c:extLst xmlns:c16r2="http://schemas.microsoft.com/office/drawing/2015/06/chart">
              <c:ext xmlns:c16="http://schemas.microsoft.com/office/drawing/2014/chart" uri="{C3380CC4-5D6E-409C-BE32-E72D297353CC}">
                <c16:uniqueId val="{00000005-6B76-43E7-83BF-AC07C461BAFD}"/>
              </c:ext>
            </c:extLst>
          </c:dPt>
          <c:dPt>
            <c:idx val="3"/>
            <c:bubble3D val="0"/>
            <c:spPr>
              <a:solidFill>
                <a:schemeClr val="accent5"/>
              </a:solidFill>
            </c:spPr>
            <c:extLst xmlns:c16r2="http://schemas.microsoft.com/office/drawing/2015/06/chart">
              <c:ext xmlns:c16="http://schemas.microsoft.com/office/drawing/2014/chart" uri="{C3380CC4-5D6E-409C-BE32-E72D297353CC}">
                <c16:uniqueId val="{00000007-6B76-43E7-83BF-AC07C461BAFD}"/>
              </c:ext>
            </c:extLst>
          </c:dPt>
          <c:dLbls>
            <c:spPr>
              <a:noFill/>
              <a:ln>
                <a:noFill/>
              </a:ln>
              <a:effectLst/>
            </c:spPr>
            <c:txPr>
              <a:bodyPr/>
              <a:lstStyle/>
              <a:p>
                <a:pPr>
                  <a:defRPr sz="2400" b="1">
                    <a:solidFill>
                      <a:schemeClr val="bg2"/>
                    </a:solidFill>
                    <a:latin typeface="Roboto Slab" pitchFamily="2" charset="0"/>
                    <a:ea typeface="Roboto Slab" pitchFamily="2" charset="0"/>
                  </a:defRPr>
                </a:pPr>
                <a:endParaRPr lang="en-US"/>
              </a:p>
            </c:txPr>
            <c:showLegendKey val="0"/>
            <c:showVal val="0"/>
            <c:showCatName val="0"/>
            <c:showSerName val="0"/>
            <c:showPercent val="1"/>
            <c:showBubbleSize val="0"/>
            <c:showLeaderLines val="1"/>
            <c:extLst xmlns:c16r2="http://schemas.microsoft.com/office/drawing/2015/06/chart">
              <c:ext xmlns:c15="http://schemas.microsoft.com/office/drawing/2012/chart" uri="{CE6537A1-D6FC-4f65-9D91-7224C49458BB}"/>
            </c:extLst>
          </c:dLbls>
          <c:cat>
            <c:strRef>
              <c:f>Sheet1!$A$2:$A$5</c:f>
              <c:strCache>
                <c:ptCount val="4"/>
                <c:pt idx="0">
                  <c:v>Cash</c:v>
                </c:pt>
                <c:pt idx="1">
                  <c:v>Fixed Interest</c:v>
                </c:pt>
                <c:pt idx="2">
                  <c:v>Equities</c:v>
                </c:pt>
                <c:pt idx="3">
                  <c:v>Property</c:v>
                </c:pt>
              </c:strCache>
            </c:strRef>
          </c:cat>
          <c:val>
            <c:numRef>
              <c:f>Sheet1!$B$2:$B$5</c:f>
              <c:numCache>
                <c:formatCode>General</c:formatCode>
                <c:ptCount val="4"/>
                <c:pt idx="0">
                  <c:v>10</c:v>
                </c:pt>
                <c:pt idx="1">
                  <c:v>40</c:v>
                </c:pt>
                <c:pt idx="2">
                  <c:v>35</c:v>
                </c:pt>
                <c:pt idx="3">
                  <c:v>15</c:v>
                </c:pt>
              </c:numCache>
            </c:numRef>
          </c:val>
          <c:extLst xmlns:c16r2="http://schemas.microsoft.com/office/drawing/2015/06/chart">
            <c:ext xmlns:c16="http://schemas.microsoft.com/office/drawing/2014/chart" uri="{C3380CC4-5D6E-409C-BE32-E72D297353CC}">
              <c16:uniqueId val="{00000008-6B76-43E7-83BF-AC07C461BAFD}"/>
            </c:ext>
          </c:extLst>
        </c:ser>
        <c:dLbls>
          <c:showLegendKey val="0"/>
          <c:showVal val="0"/>
          <c:showCatName val="0"/>
          <c:showSerName val="0"/>
          <c:showPercent val="0"/>
          <c:showBubbleSize val="0"/>
          <c:showLeaderLines val="1"/>
        </c:dLbls>
        <c:firstSliceAng val="0"/>
        <c:holeSize val="50"/>
      </c:doughnutChart>
    </c:plotArea>
    <c:legend>
      <c:legendPos val="r"/>
      <c:layout>
        <c:manualLayout>
          <c:xMode val="edge"/>
          <c:yMode val="edge"/>
          <c:x val="0.69154445538057741"/>
          <c:y val="0.31081397637795272"/>
          <c:w val="0.29595554461942258"/>
          <c:h val="0.37837204724409451"/>
        </c:manualLayout>
      </c:layout>
      <c:overlay val="0"/>
      <c:txPr>
        <a:bodyPr/>
        <a:lstStyle/>
        <a:p>
          <a:pPr>
            <a:defRPr>
              <a:solidFill>
                <a:srgbClr val="000000"/>
              </a:solidFill>
            </a:defRPr>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Column1</c:v>
                </c:pt>
              </c:strCache>
            </c:strRef>
          </c:tx>
          <c:dPt>
            <c:idx val="0"/>
            <c:bubble3D val="0"/>
            <c:spPr>
              <a:solidFill>
                <a:srgbClr val="0087BE"/>
              </a:solidFill>
            </c:spPr>
            <c:extLst xmlns:c16r2="http://schemas.microsoft.com/office/drawing/2015/06/chart">
              <c:ext xmlns:c16="http://schemas.microsoft.com/office/drawing/2014/chart" uri="{C3380CC4-5D6E-409C-BE32-E72D297353CC}">
                <c16:uniqueId val="{00000001-9A99-4F59-BA0D-B98D487B5739}"/>
              </c:ext>
            </c:extLst>
          </c:dPt>
          <c:dPt>
            <c:idx val="1"/>
            <c:bubble3D val="0"/>
            <c:spPr>
              <a:solidFill>
                <a:srgbClr val="56D1FF"/>
              </a:solidFill>
            </c:spPr>
            <c:extLst xmlns:c16r2="http://schemas.microsoft.com/office/drawing/2015/06/chart">
              <c:ext xmlns:c16="http://schemas.microsoft.com/office/drawing/2014/chart" uri="{C3380CC4-5D6E-409C-BE32-E72D297353CC}">
                <c16:uniqueId val="{00000003-9A99-4F59-BA0D-B98D487B5739}"/>
              </c:ext>
            </c:extLst>
          </c:dPt>
          <c:dPt>
            <c:idx val="2"/>
            <c:bubble3D val="0"/>
            <c:spPr>
              <a:solidFill>
                <a:srgbClr val="3D648B"/>
              </a:solidFill>
            </c:spPr>
            <c:extLst xmlns:c16r2="http://schemas.microsoft.com/office/drawing/2015/06/chart">
              <c:ext xmlns:c16="http://schemas.microsoft.com/office/drawing/2014/chart" uri="{C3380CC4-5D6E-409C-BE32-E72D297353CC}">
                <c16:uniqueId val="{00000005-9A99-4F59-BA0D-B98D487B5739}"/>
              </c:ext>
            </c:extLst>
          </c:dPt>
          <c:dPt>
            <c:idx val="3"/>
            <c:bubble3D val="0"/>
            <c:spPr>
              <a:solidFill>
                <a:schemeClr val="accent5"/>
              </a:solidFill>
            </c:spPr>
            <c:extLst xmlns:c16r2="http://schemas.microsoft.com/office/drawing/2015/06/chart">
              <c:ext xmlns:c16="http://schemas.microsoft.com/office/drawing/2014/chart" uri="{C3380CC4-5D6E-409C-BE32-E72D297353CC}">
                <c16:uniqueId val="{00000007-9A99-4F59-BA0D-B98D487B5739}"/>
              </c:ext>
            </c:extLst>
          </c:dPt>
          <c:dLbls>
            <c:spPr>
              <a:noFill/>
              <a:ln>
                <a:noFill/>
              </a:ln>
              <a:effectLst/>
            </c:spPr>
            <c:txPr>
              <a:bodyPr/>
              <a:lstStyle/>
              <a:p>
                <a:pPr>
                  <a:defRPr sz="2400" b="1">
                    <a:solidFill>
                      <a:schemeClr val="bg2"/>
                    </a:solidFill>
                    <a:latin typeface="Roboto Slab" pitchFamily="2" charset="0"/>
                    <a:ea typeface="Roboto Slab" pitchFamily="2" charset="0"/>
                  </a:defRPr>
                </a:pPr>
                <a:endParaRPr lang="en-US"/>
              </a:p>
            </c:txPr>
            <c:showLegendKey val="0"/>
            <c:showVal val="0"/>
            <c:showCatName val="0"/>
            <c:showSerName val="0"/>
            <c:showPercent val="1"/>
            <c:showBubbleSize val="0"/>
            <c:showLeaderLines val="1"/>
            <c:extLst xmlns:c16r2="http://schemas.microsoft.com/office/drawing/2015/06/chart">
              <c:ext xmlns:c15="http://schemas.microsoft.com/office/drawing/2012/chart" uri="{CE6537A1-D6FC-4f65-9D91-7224C49458BB}"/>
            </c:extLst>
          </c:dLbls>
          <c:cat>
            <c:strRef>
              <c:f>Sheet1!$A$2:$A$5</c:f>
              <c:strCache>
                <c:ptCount val="4"/>
                <c:pt idx="0">
                  <c:v>Cash</c:v>
                </c:pt>
                <c:pt idx="1">
                  <c:v>Fixed Interest</c:v>
                </c:pt>
                <c:pt idx="2">
                  <c:v>Equities</c:v>
                </c:pt>
                <c:pt idx="3">
                  <c:v>Property</c:v>
                </c:pt>
              </c:strCache>
            </c:strRef>
          </c:cat>
          <c:val>
            <c:numRef>
              <c:f>Sheet1!$B$2:$B$5</c:f>
              <c:numCache>
                <c:formatCode>General</c:formatCode>
                <c:ptCount val="4"/>
                <c:pt idx="0">
                  <c:v>5</c:v>
                </c:pt>
                <c:pt idx="1">
                  <c:v>15</c:v>
                </c:pt>
                <c:pt idx="2">
                  <c:v>65</c:v>
                </c:pt>
                <c:pt idx="3">
                  <c:v>15</c:v>
                </c:pt>
              </c:numCache>
            </c:numRef>
          </c:val>
          <c:extLst xmlns:c16r2="http://schemas.microsoft.com/office/drawing/2015/06/chart">
            <c:ext xmlns:c16="http://schemas.microsoft.com/office/drawing/2014/chart" uri="{C3380CC4-5D6E-409C-BE32-E72D297353CC}">
              <c16:uniqueId val="{00000008-9A99-4F59-BA0D-B98D487B5739}"/>
            </c:ext>
          </c:extLst>
        </c:ser>
        <c:dLbls>
          <c:showLegendKey val="0"/>
          <c:showVal val="0"/>
          <c:showCatName val="0"/>
          <c:showSerName val="0"/>
          <c:showPercent val="0"/>
          <c:showBubbleSize val="0"/>
          <c:showLeaderLines val="1"/>
        </c:dLbls>
        <c:firstSliceAng val="0"/>
        <c:holeSize val="50"/>
      </c:doughnutChart>
    </c:plotArea>
    <c:legend>
      <c:legendPos val="r"/>
      <c:layout>
        <c:manualLayout>
          <c:xMode val="edge"/>
          <c:yMode val="edge"/>
          <c:x val="0.69154445538057741"/>
          <c:y val="0.31081397637795272"/>
          <c:w val="0.29595554461942258"/>
          <c:h val="0.37837204724409451"/>
        </c:manualLayout>
      </c:layout>
      <c:overlay val="0"/>
      <c:txPr>
        <a:bodyPr/>
        <a:lstStyle/>
        <a:p>
          <a:pPr>
            <a:defRPr>
              <a:solidFill>
                <a:srgbClr val="000000"/>
              </a:solidFill>
            </a:defRPr>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Column1</c:v>
                </c:pt>
              </c:strCache>
            </c:strRef>
          </c:tx>
          <c:dPt>
            <c:idx val="0"/>
            <c:bubble3D val="0"/>
            <c:spPr>
              <a:solidFill>
                <a:srgbClr val="0087BE"/>
              </a:solidFill>
            </c:spPr>
            <c:extLst xmlns:c16r2="http://schemas.microsoft.com/office/drawing/2015/06/chart">
              <c:ext xmlns:c16="http://schemas.microsoft.com/office/drawing/2014/chart" uri="{C3380CC4-5D6E-409C-BE32-E72D297353CC}">
                <c16:uniqueId val="{00000001-E51C-49A6-8617-7ADC5FE426AA}"/>
              </c:ext>
            </c:extLst>
          </c:dPt>
          <c:dPt>
            <c:idx val="1"/>
            <c:bubble3D val="0"/>
            <c:spPr>
              <a:solidFill>
                <a:srgbClr val="56D1FF"/>
              </a:solidFill>
            </c:spPr>
            <c:extLst xmlns:c16r2="http://schemas.microsoft.com/office/drawing/2015/06/chart">
              <c:ext xmlns:c16="http://schemas.microsoft.com/office/drawing/2014/chart" uri="{C3380CC4-5D6E-409C-BE32-E72D297353CC}">
                <c16:uniqueId val="{00000003-E51C-49A6-8617-7ADC5FE426AA}"/>
              </c:ext>
            </c:extLst>
          </c:dPt>
          <c:dPt>
            <c:idx val="2"/>
            <c:bubble3D val="0"/>
            <c:spPr>
              <a:solidFill>
                <a:srgbClr val="3D648B"/>
              </a:solidFill>
            </c:spPr>
            <c:extLst xmlns:c16r2="http://schemas.microsoft.com/office/drawing/2015/06/chart">
              <c:ext xmlns:c16="http://schemas.microsoft.com/office/drawing/2014/chart" uri="{C3380CC4-5D6E-409C-BE32-E72D297353CC}">
                <c16:uniqueId val="{00000005-E51C-49A6-8617-7ADC5FE426AA}"/>
              </c:ext>
            </c:extLst>
          </c:dPt>
          <c:dPt>
            <c:idx val="3"/>
            <c:bubble3D val="0"/>
            <c:spPr>
              <a:solidFill>
                <a:schemeClr val="accent5"/>
              </a:solidFill>
            </c:spPr>
            <c:extLst xmlns:c16r2="http://schemas.microsoft.com/office/drawing/2015/06/chart">
              <c:ext xmlns:c16="http://schemas.microsoft.com/office/drawing/2014/chart" uri="{C3380CC4-5D6E-409C-BE32-E72D297353CC}">
                <c16:uniqueId val="{00000007-E51C-49A6-8617-7ADC5FE426AA}"/>
              </c:ext>
            </c:extLst>
          </c:dPt>
          <c:dLbls>
            <c:spPr>
              <a:noFill/>
              <a:ln>
                <a:noFill/>
              </a:ln>
              <a:effectLst/>
            </c:spPr>
            <c:txPr>
              <a:bodyPr/>
              <a:lstStyle/>
              <a:p>
                <a:pPr>
                  <a:defRPr sz="2400" b="1">
                    <a:solidFill>
                      <a:schemeClr val="bg2"/>
                    </a:solidFill>
                    <a:latin typeface="Roboto Slab" pitchFamily="2" charset="0"/>
                    <a:ea typeface="Roboto Slab" pitchFamily="2" charset="0"/>
                  </a:defRPr>
                </a:pPr>
                <a:endParaRPr lang="en-US"/>
              </a:p>
            </c:txPr>
            <c:showLegendKey val="0"/>
            <c:showVal val="0"/>
            <c:showCatName val="0"/>
            <c:showSerName val="0"/>
            <c:showPercent val="1"/>
            <c:showBubbleSize val="0"/>
            <c:showLeaderLines val="1"/>
            <c:extLst xmlns:c16r2="http://schemas.microsoft.com/office/drawing/2015/06/chart">
              <c:ext xmlns:c15="http://schemas.microsoft.com/office/drawing/2012/chart" uri="{CE6537A1-D6FC-4f65-9D91-7224C49458BB}"/>
            </c:extLst>
          </c:dLbls>
          <c:cat>
            <c:strRef>
              <c:f>Sheet1!$A$2</c:f>
              <c:strCache>
                <c:ptCount val="1"/>
                <c:pt idx="0">
                  <c:v>Cash</c:v>
                </c:pt>
              </c:strCache>
            </c:strRef>
          </c:cat>
          <c:val>
            <c:numRef>
              <c:f>Sheet1!$B$2</c:f>
              <c:numCache>
                <c:formatCode>General</c:formatCode>
                <c:ptCount val="1"/>
                <c:pt idx="0">
                  <c:v>100</c:v>
                </c:pt>
              </c:numCache>
            </c:numRef>
          </c:val>
          <c:extLst xmlns:c16r2="http://schemas.microsoft.com/office/drawing/2015/06/chart">
            <c:ext xmlns:c16="http://schemas.microsoft.com/office/drawing/2014/chart" uri="{C3380CC4-5D6E-409C-BE32-E72D297353CC}">
              <c16:uniqueId val="{00000008-E51C-49A6-8617-7ADC5FE426AA}"/>
            </c:ext>
          </c:extLst>
        </c:ser>
        <c:dLbls>
          <c:showLegendKey val="0"/>
          <c:showVal val="0"/>
          <c:showCatName val="0"/>
          <c:showSerName val="0"/>
          <c:showPercent val="0"/>
          <c:showBubbleSize val="0"/>
          <c:showLeaderLines val="1"/>
        </c:dLbls>
        <c:firstSliceAng val="0"/>
        <c:holeSize val="50"/>
      </c:doughnutChart>
    </c:plotArea>
    <c:plotVisOnly val="1"/>
    <c:dispBlanksAs val="gap"/>
    <c:showDLblsOverMax val="0"/>
  </c:chart>
  <c:txPr>
    <a:bodyPr/>
    <a:lstStyle/>
    <a:p>
      <a:pPr>
        <a:defRPr sz="1800"/>
      </a:pPr>
      <a:endParaRPr lang="en-US"/>
    </a:p>
  </c:txPr>
  <c:externalData r:id="rId1">
    <c:autoUpdate val="0"/>
  </c:externalData>
</c:chartSpace>
</file>

<file path=ppt/diagrams/colors1.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113DFF4-C736-9549-8C7E-304DD8065D6C}" type="doc">
      <dgm:prSet loTypeId="urn:microsoft.com/office/officeart/2005/8/layout/process1" loCatId="" qsTypeId="urn:microsoft.com/office/officeart/2005/8/quickstyle/simple2" qsCatId="simple" csTypeId="urn:microsoft.com/office/officeart/2005/8/colors/accent2_2" csCatId="accent2" phldr="1"/>
      <dgm:spPr/>
      <dgm:t>
        <a:bodyPr/>
        <a:lstStyle/>
        <a:p>
          <a:endParaRPr lang="en-US"/>
        </a:p>
      </dgm:t>
    </dgm:pt>
    <dgm:pt modelId="{9085BF99-2063-4A45-BFB6-F2C3735C7B52}">
      <dgm:prSet/>
      <dgm:spPr/>
      <dgm:t>
        <a:bodyPr/>
        <a:lstStyle/>
        <a:p>
          <a:r>
            <a:rPr lang="en-US" dirty="0">
              <a:latin typeface="Roboto Slab" pitchFamily="2" charset="0"/>
              <a:ea typeface="Roboto Slab" pitchFamily="2" charset="0"/>
              <a:cs typeface="Adobe Caslon Pro"/>
            </a:rPr>
            <a:t>Inflation</a:t>
          </a:r>
          <a:endParaRPr lang="en-US" dirty="0">
            <a:latin typeface="Roboto Slab" pitchFamily="2" charset="0"/>
            <a:ea typeface="Roboto Slab" pitchFamily="2" charset="0"/>
          </a:endParaRPr>
        </a:p>
      </dgm:t>
    </dgm:pt>
    <dgm:pt modelId="{0C443D8C-3212-114E-8DCE-7C74427F1D25}" type="parTrans" cxnId="{C66AE8CF-D422-984E-8533-87F2ACB7E548}">
      <dgm:prSet/>
      <dgm:spPr/>
      <dgm:t>
        <a:bodyPr/>
        <a:lstStyle/>
        <a:p>
          <a:endParaRPr lang="en-US"/>
        </a:p>
      </dgm:t>
    </dgm:pt>
    <dgm:pt modelId="{E0B566C3-0A20-B144-8E41-CD032A2BF3C8}" type="sibTrans" cxnId="{C66AE8CF-D422-984E-8533-87F2ACB7E548}">
      <dgm:prSet/>
      <dgm:spPr/>
      <dgm:t>
        <a:bodyPr/>
        <a:lstStyle/>
        <a:p>
          <a:endParaRPr lang="en-US"/>
        </a:p>
      </dgm:t>
    </dgm:pt>
    <dgm:pt modelId="{F377DDA9-0662-EA44-B8BC-8148637A2735}" type="pres">
      <dgm:prSet presAssocID="{1113DFF4-C736-9549-8C7E-304DD8065D6C}" presName="Name0" presStyleCnt="0">
        <dgm:presLayoutVars>
          <dgm:dir/>
          <dgm:resizeHandles val="exact"/>
        </dgm:presLayoutVars>
      </dgm:prSet>
      <dgm:spPr/>
      <dgm:t>
        <a:bodyPr/>
        <a:lstStyle/>
        <a:p>
          <a:endParaRPr lang="en-NZ"/>
        </a:p>
      </dgm:t>
    </dgm:pt>
    <dgm:pt modelId="{D881161F-0CF1-FC4A-86D3-5C829D89C2F6}" type="pres">
      <dgm:prSet presAssocID="{9085BF99-2063-4A45-BFB6-F2C3735C7B52}" presName="node" presStyleLbl="node1" presStyleIdx="0" presStyleCnt="1">
        <dgm:presLayoutVars>
          <dgm:bulletEnabled val="1"/>
        </dgm:presLayoutVars>
      </dgm:prSet>
      <dgm:spPr/>
      <dgm:t>
        <a:bodyPr/>
        <a:lstStyle/>
        <a:p>
          <a:endParaRPr lang="en-NZ"/>
        </a:p>
      </dgm:t>
    </dgm:pt>
  </dgm:ptLst>
  <dgm:cxnLst>
    <dgm:cxn modelId="{0C493178-2A4B-4D6C-8D02-98A5C343D667}" type="presOf" srcId="{1113DFF4-C736-9549-8C7E-304DD8065D6C}" destId="{F377DDA9-0662-EA44-B8BC-8148637A2735}" srcOrd="0" destOrd="0" presId="urn:microsoft.com/office/officeart/2005/8/layout/process1"/>
    <dgm:cxn modelId="{C66AE8CF-D422-984E-8533-87F2ACB7E548}" srcId="{1113DFF4-C736-9549-8C7E-304DD8065D6C}" destId="{9085BF99-2063-4A45-BFB6-F2C3735C7B52}" srcOrd="0" destOrd="0" parTransId="{0C443D8C-3212-114E-8DCE-7C74427F1D25}" sibTransId="{E0B566C3-0A20-B144-8E41-CD032A2BF3C8}"/>
    <dgm:cxn modelId="{241EC9B8-B25C-4954-A221-D828728E64BA}" type="presOf" srcId="{9085BF99-2063-4A45-BFB6-F2C3735C7B52}" destId="{D881161F-0CF1-FC4A-86D3-5C829D89C2F6}" srcOrd="0" destOrd="0" presId="urn:microsoft.com/office/officeart/2005/8/layout/process1"/>
    <dgm:cxn modelId="{4E842673-19C8-4F7E-B9D2-ED4F2898D938}" type="presParOf" srcId="{F377DDA9-0662-EA44-B8BC-8148637A2735}" destId="{D881161F-0CF1-FC4A-86D3-5C829D89C2F6}" srcOrd="0" destOrd="0" presId="urn:microsoft.com/office/officeart/2005/8/layout/process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635EE4B2-13A8-934B-A413-F0FEFA7E4DFA}" type="doc">
      <dgm:prSet loTypeId="urn:microsoft.com/office/officeart/2005/8/layout/process1" loCatId="" qsTypeId="urn:microsoft.com/office/officeart/2005/8/quickstyle/simple2" qsCatId="simple" csTypeId="urn:microsoft.com/office/officeart/2005/8/colors/accent1_2" csCatId="accent1" phldr="1"/>
      <dgm:spPr/>
    </dgm:pt>
    <dgm:pt modelId="{5CA355F7-B4D2-8F42-8436-17A60A57D65F}">
      <dgm:prSet phldrT="[Text]"/>
      <dgm:spPr/>
      <dgm:t>
        <a:bodyPr/>
        <a:lstStyle/>
        <a:p>
          <a:r>
            <a:rPr lang="en-US" dirty="0">
              <a:latin typeface="Roboto Slab" pitchFamily="2" charset="0"/>
              <a:ea typeface="Roboto Slab" pitchFamily="2" charset="0"/>
              <a:cs typeface="Adobe Caslon Pro"/>
            </a:rPr>
            <a:t>International investments</a:t>
          </a:r>
        </a:p>
      </dgm:t>
    </dgm:pt>
    <dgm:pt modelId="{93BF851B-750F-E148-862E-DED3CEA6BE0C}" type="parTrans" cxnId="{0F99BCB7-F09A-524D-A3DC-3808499C8391}">
      <dgm:prSet/>
      <dgm:spPr/>
      <dgm:t>
        <a:bodyPr/>
        <a:lstStyle/>
        <a:p>
          <a:endParaRPr lang="en-US"/>
        </a:p>
      </dgm:t>
    </dgm:pt>
    <dgm:pt modelId="{0E4FF7EA-86B0-6746-B426-7577D188829C}" type="sibTrans" cxnId="{0F99BCB7-F09A-524D-A3DC-3808499C8391}">
      <dgm:prSet/>
      <dgm:spPr/>
      <dgm:t>
        <a:bodyPr/>
        <a:lstStyle/>
        <a:p>
          <a:endParaRPr lang="en-US"/>
        </a:p>
      </dgm:t>
    </dgm:pt>
    <dgm:pt modelId="{90D5FF36-06F5-7640-98B4-14992FE4466D}" type="pres">
      <dgm:prSet presAssocID="{635EE4B2-13A8-934B-A413-F0FEFA7E4DFA}" presName="Name0" presStyleCnt="0">
        <dgm:presLayoutVars>
          <dgm:dir/>
          <dgm:resizeHandles val="exact"/>
        </dgm:presLayoutVars>
      </dgm:prSet>
      <dgm:spPr/>
    </dgm:pt>
    <dgm:pt modelId="{541D8C1E-6DF6-BA46-805F-217440005643}" type="pres">
      <dgm:prSet presAssocID="{5CA355F7-B4D2-8F42-8436-17A60A57D65F}" presName="node" presStyleLbl="node1" presStyleIdx="0" presStyleCnt="1">
        <dgm:presLayoutVars>
          <dgm:bulletEnabled val="1"/>
        </dgm:presLayoutVars>
      </dgm:prSet>
      <dgm:spPr/>
      <dgm:t>
        <a:bodyPr/>
        <a:lstStyle/>
        <a:p>
          <a:endParaRPr lang="en-NZ"/>
        </a:p>
      </dgm:t>
    </dgm:pt>
  </dgm:ptLst>
  <dgm:cxnLst>
    <dgm:cxn modelId="{8442E8DF-7807-427A-9D2A-D5142422013F}" type="presOf" srcId="{635EE4B2-13A8-934B-A413-F0FEFA7E4DFA}" destId="{90D5FF36-06F5-7640-98B4-14992FE4466D}" srcOrd="0" destOrd="0" presId="urn:microsoft.com/office/officeart/2005/8/layout/process1"/>
    <dgm:cxn modelId="{0F99BCB7-F09A-524D-A3DC-3808499C8391}" srcId="{635EE4B2-13A8-934B-A413-F0FEFA7E4DFA}" destId="{5CA355F7-B4D2-8F42-8436-17A60A57D65F}" srcOrd="0" destOrd="0" parTransId="{93BF851B-750F-E148-862E-DED3CEA6BE0C}" sibTransId="{0E4FF7EA-86B0-6746-B426-7577D188829C}"/>
    <dgm:cxn modelId="{B42F407E-E14E-455F-B0FD-A407FF84E282}" type="presOf" srcId="{5CA355F7-B4D2-8F42-8436-17A60A57D65F}" destId="{541D8C1E-6DF6-BA46-805F-217440005643}" srcOrd="0" destOrd="0" presId="urn:microsoft.com/office/officeart/2005/8/layout/process1"/>
    <dgm:cxn modelId="{A86C0821-322C-46D4-866A-A8FF749F871C}" type="presParOf" srcId="{90D5FF36-06F5-7640-98B4-14992FE4466D}" destId="{541D8C1E-6DF6-BA46-805F-217440005643}" srcOrd="0" destOrd="0" presId="urn:microsoft.com/office/officeart/2005/8/layout/process1"/>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635EE4B2-13A8-934B-A413-F0FEFA7E4DFA}" type="doc">
      <dgm:prSet loTypeId="urn:microsoft.com/office/officeart/2005/8/layout/process1" loCatId="" qsTypeId="urn:microsoft.com/office/officeart/2005/8/quickstyle/simple2" qsCatId="simple" csTypeId="urn:microsoft.com/office/officeart/2005/8/colors/accent1_2" csCatId="accent1" phldr="1"/>
      <dgm:spPr/>
    </dgm:pt>
    <dgm:pt modelId="{5CA355F7-B4D2-8F42-8436-17A60A57D65F}">
      <dgm:prSet phldrT="[Text]"/>
      <dgm:spPr/>
      <dgm:t>
        <a:bodyPr/>
        <a:lstStyle/>
        <a:p>
          <a:r>
            <a:rPr lang="en-US" dirty="0">
              <a:latin typeface="Roboto Slab" pitchFamily="2" charset="0"/>
              <a:ea typeface="Roboto Slab" pitchFamily="2" charset="0"/>
              <a:cs typeface="Adobe Caslon Pro"/>
            </a:rPr>
            <a:t>Property</a:t>
          </a:r>
        </a:p>
      </dgm:t>
    </dgm:pt>
    <dgm:pt modelId="{93BF851B-750F-E148-862E-DED3CEA6BE0C}" type="parTrans" cxnId="{0F99BCB7-F09A-524D-A3DC-3808499C8391}">
      <dgm:prSet/>
      <dgm:spPr/>
      <dgm:t>
        <a:bodyPr/>
        <a:lstStyle/>
        <a:p>
          <a:endParaRPr lang="en-US"/>
        </a:p>
      </dgm:t>
    </dgm:pt>
    <dgm:pt modelId="{0E4FF7EA-86B0-6746-B426-7577D188829C}" type="sibTrans" cxnId="{0F99BCB7-F09A-524D-A3DC-3808499C8391}">
      <dgm:prSet/>
      <dgm:spPr/>
      <dgm:t>
        <a:bodyPr/>
        <a:lstStyle/>
        <a:p>
          <a:endParaRPr lang="en-US"/>
        </a:p>
      </dgm:t>
    </dgm:pt>
    <dgm:pt modelId="{90D5FF36-06F5-7640-98B4-14992FE4466D}" type="pres">
      <dgm:prSet presAssocID="{635EE4B2-13A8-934B-A413-F0FEFA7E4DFA}" presName="Name0" presStyleCnt="0">
        <dgm:presLayoutVars>
          <dgm:dir/>
          <dgm:resizeHandles val="exact"/>
        </dgm:presLayoutVars>
      </dgm:prSet>
      <dgm:spPr/>
    </dgm:pt>
    <dgm:pt modelId="{541D8C1E-6DF6-BA46-805F-217440005643}" type="pres">
      <dgm:prSet presAssocID="{5CA355F7-B4D2-8F42-8436-17A60A57D65F}" presName="node" presStyleLbl="node1" presStyleIdx="0" presStyleCnt="1">
        <dgm:presLayoutVars>
          <dgm:bulletEnabled val="1"/>
        </dgm:presLayoutVars>
      </dgm:prSet>
      <dgm:spPr/>
      <dgm:t>
        <a:bodyPr/>
        <a:lstStyle/>
        <a:p>
          <a:endParaRPr lang="en-NZ"/>
        </a:p>
      </dgm:t>
    </dgm:pt>
  </dgm:ptLst>
  <dgm:cxnLst>
    <dgm:cxn modelId="{F2DCDC3E-FD9C-4EDB-844E-2ECF45D31542}" type="presOf" srcId="{5CA355F7-B4D2-8F42-8436-17A60A57D65F}" destId="{541D8C1E-6DF6-BA46-805F-217440005643}" srcOrd="0" destOrd="0" presId="urn:microsoft.com/office/officeart/2005/8/layout/process1"/>
    <dgm:cxn modelId="{0F99BCB7-F09A-524D-A3DC-3808499C8391}" srcId="{635EE4B2-13A8-934B-A413-F0FEFA7E4DFA}" destId="{5CA355F7-B4D2-8F42-8436-17A60A57D65F}" srcOrd="0" destOrd="0" parTransId="{93BF851B-750F-E148-862E-DED3CEA6BE0C}" sibTransId="{0E4FF7EA-86B0-6746-B426-7577D188829C}"/>
    <dgm:cxn modelId="{39B86CAA-34B4-4E46-A9A6-BC42AB262C50}" type="presOf" srcId="{635EE4B2-13A8-934B-A413-F0FEFA7E4DFA}" destId="{90D5FF36-06F5-7640-98B4-14992FE4466D}" srcOrd="0" destOrd="0" presId="urn:microsoft.com/office/officeart/2005/8/layout/process1"/>
    <dgm:cxn modelId="{06E080FE-4FB2-4D57-8E72-EF9F90FCB74C}" type="presParOf" srcId="{90D5FF36-06F5-7640-98B4-14992FE4466D}" destId="{541D8C1E-6DF6-BA46-805F-217440005643}" srcOrd="0" destOrd="0" presId="urn:microsoft.com/office/officeart/2005/8/layout/process1"/>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1113DFF4-C736-9549-8C7E-304DD8065D6C}" type="doc">
      <dgm:prSet loTypeId="urn:microsoft.com/office/officeart/2005/8/layout/process1" loCatId="" qsTypeId="urn:microsoft.com/office/officeart/2005/8/quickstyle/simple2" qsCatId="simple" csTypeId="urn:microsoft.com/office/officeart/2005/8/colors/accent2_2" csCatId="accent2" phldr="1"/>
      <dgm:spPr/>
      <dgm:t>
        <a:bodyPr/>
        <a:lstStyle/>
        <a:p>
          <a:endParaRPr lang="en-US"/>
        </a:p>
      </dgm:t>
    </dgm:pt>
    <dgm:pt modelId="{9085BF99-2063-4A45-BFB6-F2C3735C7B52}">
      <dgm:prSet/>
      <dgm:spPr/>
      <dgm:t>
        <a:bodyPr/>
        <a:lstStyle/>
        <a:p>
          <a:r>
            <a:rPr lang="en-US" dirty="0">
              <a:latin typeface="Roboto Slab" pitchFamily="2" charset="0"/>
              <a:ea typeface="Roboto Slab" pitchFamily="2" charset="0"/>
              <a:cs typeface="Adobe Caslon Pro"/>
            </a:rPr>
            <a:t>Deflation</a:t>
          </a:r>
          <a:endParaRPr lang="en-US" dirty="0">
            <a:latin typeface="Roboto Slab" pitchFamily="2" charset="0"/>
            <a:ea typeface="Roboto Slab" pitchFamily="2" charset="0"/>
          </a:endParaRPr>
        </a:p>
      </dgm:t>
    </dgm:pt>
    <dgm:pt modelId="{0C443D8C-3212-114E-8DCE-7C74427F1D25}" type="parTrans" cxnId="{C66AE8CF-D422-984E-8533-87F2ACB7E548}">
      <dgm:prSet/>
      <dgm:spPr/>
      <dgm:t>
        <a:bodyPr/>
        <a:lstStyle/>
        <a:p>
          <a:endParaRPr lang="en-US"/>
        </a:p>
      </dgm:t>
    </dgm:pt>
    <dgm:pt modelId="{E0B566C3-0A20-B144-8E41-CD032A2BF3C8}" type="sibTrans" cxnId="{C66AE8CF-D422-984E-8533-87F2ACB7E548}">
      <dgm:prSet/>
      <dgm:spPr/>
      <dgm:t>
        <a:bodyPr/>
        <a:lstStyle/>
        <a:p>
          <a:endParaRPr lang="en-US"/>
        </a:p>
      </dgm:t>
    </dgm:pt>
    <dgm:pt modelId="{F377DDA9-0662-EA44-B8BC-8148637A2735}" type="pres">
      <dgm:prSet presAssocID="{1113DFF4-C736-9549-8C7E-304DD8065D6C}" presName="Name0" presStyleCnt="0">
        <dgm:presLayoutVars>
          <dgm:dir/>
          <dgm:resizeHandles val="exact"/>
        </dgm:presLayoutVars>
      </dgm:prSet>
      <dgm:spPr/>
      <dgm:t>
        <a:bodyPr/>
        <a:lstStyle/>
        <a:p>
          <a:endParaRPr lang="en-NZ"/>
        </a:p>
      </dgm:t>
    </dgm:pt>
    <dgm:pt modelId="{D881161F-0CF1-FC4A-86D3-5C829D89C2F6}" type="pres">
      <dgm:prSet presAssocID="{9085BF99-2063-4A45-BFB6-F2C3735C7B52}" presName="node" presStyleLbl="node1" presStyleIdx="0" presStyleCnt="1">
        <dgm:presLayoutVars>
          <dgm:bulletEnabled val="1"/>
        </dgm:presLayoutVars>
      </dgm:prSet>
      <dgm:spPr/>
      <dgm:t>
        <a:bodyPr/>
        <a:lstStyle/>
        <a:p>
          <a:endParaRPr lang="en-NZ"/>
        </a:p>
      </dgm:t>
    </dgm:pt>
  </dgm:ptLst>
  <dgm:cxnLst>
    <dgm:cxn modelId="{737AD5B6-C916-4756-B6E4-296B8E863D7D}" type="presOf" srcId="{9085BF99-2063-4A45-BFB6-F2C3735C7B52}" destId="{D881161F-0CF1-FC4A-86D3-5C829D89C2F6}" srcOrd="0" destOrd="0" presId="urn:microsoft.com/office/officeart/2005/8/layout/process1"/>
    <dgm:cxn modelId="{C66AE8CF-D422-984E-8533-87F2ACB7E548}" srcId="{1113DFF4-C736-9549-8C7E-304DD8065D6C}" destId="{9085BF99-2063-4A45-BFB6-F2C3735C7B52}" srcOrd="0" destOrd="0" parTransId="{0C443D8C-3212-114E-8DCE-7C74427F1D25}" sibTransId="{E0B566C3-0A20-B144-8E41-CD032A2BF3C8}"/>
    <dgm:cxn modelId="{99DFE7FE-CEE9-4BF3-A4D7-B2D7EAB72C29}" type="presOf" srcId="{1113DFF4-C736-9549-8C7E-304DD8065D6C}" destId="{F377DDA9-0662-EA44-B8BC-8148637A2735}" srcOrd="0" destOrd="0" presId="urn:microsoft.com/office/officeart/2005/8/layout/process1"/>
    <dgm:cxn modelId="{922EF47A-E016-4482-A8A6-EF99B1E3366A}" type="presParOf" srcId="{F377DDA9-0662-EA44-B8BC-8148637A2735}" destId="{D881161F-0CF1-FC4A-86D3-5C829D89C2F6}" srcOrd="0" destOrd="0" presId="urn:microsoft.com/office/officeart/2005/8/layout/process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635EE4B2-13A8-934B-A413-F0FEFA7E4DFA}" type="doc">
      <dgm:prSet loTypeId="urn:microsoft.com/office/officeart/2005/8/layout/process1" loCatId="" qsTypeId="urn:microsoft.com/office/officeart/2005/8/quickstyle/simple2" qsCatId="simple" csTypeId="urn:microsoft.com/office/officeart/2005/8/colors/accent1_2" csCatId="accent1" phldr="1"/>
      <dgm:spPr/>
    </dgm:pt>
    <dgm:pt modelId="{5CA355F7-B4D2-8F42-8436-17A60A57D65F}">
      <dgm:prSet phldrT="[Text]"/>
      <dgm:spPr/>
      <dgm:t>
        <a:bodyPr/>
        <a:lstStyle/>
        <a:p>
          <a:r>
            <a:rPr lang="en-US" dirty="0">
              <a:latin typeface="Roboto Slab" pitchFamily="2" charset="0"/>
              <a:ea typeface="Roboto Slab" pitchFamily="2" charset="0"/>
              <a:cs typeface="Adobe Caslon Pro"/>
            </a:rPr>
            <a:t>Bonds</a:t>
          </a:r>
        </a:p>
      </dgm:t>
    </dgm:pt>
    <dgm:pt modelId="{93BF851B-750F-E148-862E-DED3CEA6BE0C}" type="parTrans" cxnId="{0F99BCB7-F09A-524D-A3DC-3808499C8391}">
      <dgm:prSet/>
      <dgm:spPr/>
      <dgm:t>
        <a:bodyPr/>
        <a:lstStyle/>
        <a:p>
          <a:endParaRPr lang="en-US"/>
        </a:p>
      </dgm:t>
    </dgm:pt>
    <dgm:pt modelId="{0E4FF7EA-86B0-6746-B426-7577D188829C}" type="sibTrans" cxnId="{0F99BCB7-F09A-524D-A3DC-3808499C8391}">
      <dgm:prSet/>
      <dgm:spPr/>
      <dgm:t>
        <a:bodyPr/>
        <a:lstStyle/>
        <a:p>
          <a:endParaRPr lang="en-US"/>
        </a:p>
      </dgm:t>
    </dgm:pt>
    <dgm:pt modelId="{90D5FF36-06F5-7640-98B4-14992FE4466D}" type="pres">
      <dgm:prSet presAssocID="{635EE4B2-13A8-934B-A413-F0FEFA7E4DFA}" presName="Name0" presStyleCnt="0">
        <dgm:presLayoutVars>
          <dgm:dir/>
          <dgm:resizeHandles val="exact"/>
        </dgm:presLayoutVars>
      </dgm:prSet>
      <dgm:spPr/>
    </dgm:pt>
    <dgm:pt modelId="{541D8C1E-6DF6-BA46-805F-217440005643}" type="pres">
      <dgm:prSet presAssocID="{5CA355F7-B4D2-8F42-8436-17A60A57D65F}" presName="node" presStyleLbl="node1" presStyleIdx="0" presStyleCnt="1">
        <dgm:presLayoutVars>
          <dgm:bulletEnabled val="1"/>
        </dgm:presLayoutVars>
      </dgm:prSet>
      <dgm:spPr/>
      <dgm:t>
        <a:bodyPr/>
        <a:lstStyle/>
        <a:p>
          <a:endParaRPr lang="en-NZ"/>
        </a:p>
      </dgm:t>
    </dgm:pt>
  </dgm:ptLst>
  <dgm:cxnLst>
    <dgm:cxn modelId="{0C56887E-8691-4237-95B5-662264DF75A0}" type="presOf" srcId="{635EE4B2-13A8-934B-A413-F0FEFA7E4DFA}" destId="{90D5FF36-06F5-7640-98B4-14992FE4466D}" srcOrd="0" destOrd="0" presId="urn:microsoft.com/office/officeart/2005/8/layout/process1"/>
    <dgm:cxn modelId="{916BA4B1-13BF-408C-A4AE-4D5DF8A93585}" type="presOf" srcId="{5CA355F7-B4D2-8F42-8436-17A60A57D65F}" destId="{541D8C1E-6DF6-BA46-805F-217440005643}" srcOrd="0" destOrd="0" presId="urn:microsoft.com/office/officeart/2005/8/layout/process1"/>
    <dgm:cxn modelId="{0F99BCB7-F09A-524D-A3DC-3808499C8391}" srcId="{635EE4B2-13A8-934B-A413-F0FEFA7E4DFA}" destId="{5CA355F7-B4D2-8F42-8436-17A60A57D65F}" srcOrd="0" destOrd="0" parTransId="{93BF851B-750F-E148-862E-DED3CEA6BE0C}" sibTransId="{0E4FF7EA-86B0-6746-B426-7577D188829C}"/>
    <dgm:cxn modelId="{6165D7A0-9A5B-4FCE-B6CC-AC161A8E605A}" type="presParOf" srcId="{90D5FF36-06F5-7640-98B4-14992FE4466D}" destId="{541D8C1E-6DF6-BA46-805F-217440005643}" srcOrd="0" destOrd="0" presId="urn:microsoft.com/office/officeart/2005/8/layout/process1"/>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1113DFF4-C736-9549-8C7E-304DD8065D6C}" type="doc">
      <dgm:prSet loTypeId="urn:microsoft.com/office/officeart/2005/8/layout/process1" loCatId="" qsTypeId="urn:microsoft.com/office/officeart/2005/8/quickstyle/simple2" qsCatId="simple" csTypeId="urn:microsoft.com/office/officeart/2005/8/colors/accent2_2" csCatId="accent2" phldr="1"/>
      <dgm:spPr/>
      <dgm:t>
        <a:bodyPr/>
        <a:lstStyle/>
        <a:p>
          <a:endParaRPr lang="en-US"/>
        </a:p>
      </dgm:t>
    </dgm:pt>
    <dgm:pt modelId="{9085BF99-2063-4A45-BFB6-F2C3735C7B52}">
      <dgm:prSet/>
      <dgm:spPr/>
      <dgm:t>
        <a:bodyPr/>
        <a:lstStyle/>
        <a:p>
          <a:r>
            <a:rPr lang="en-US" dirty="0">
              <a:latin typeface="Roboto Slab" pitchFamily="2" charset="0"/>
              <a:ea typeface="Roboto Slab" pitchFamily="2" charset="0"/>
              <a:cs typeface="Adobe Caslon Pro"/>
            </a:rPr>
            <a:t>Recession</a:t>
          </a:r>
          <a:endParaRPr lang="en-US" dirty="0">
            <a:latin typeface="Roboto Slab" pitchFamily="2" charset="0"/>
            <a:ea typeface="Roboto Slab" pitchFamily="2" charset="0"/>
          </a:endParaRPr>
        </a:p>
      </dgm:t>
    </dgm:pt>
    <dgm:pt modelId="{0C443D8C-3212-114E-8DCE-7C74427F1D25}" type="parTrans" cxnId="{C66AE8CF-D422-984E-8533-87F2ACB7E548}">
      <dgm:prSet/>
      <dgm:spPr/>
      <dgm:t>
        <a:bodyPr/>
        <a:lstStyle/>
        <a:p>
          <a:endParaRPr lang="en-US"/>
        </a:p>
      </dgm:t>
    </dgm:pt>
    <dgm:pt modelId="{E0B566C3-0A20-B144-8E41-CD032A2BF3C8}" type="sibTrans" cxnId="{C66AE8CF-D422-984E-8533-87F2ACB7E548}">
      <dgm:prSet/>
      <dgm:spPr/>
      <dgm:t>
        <a:bodyPr/>
        <a:lstStyle/>
        <a:p>
          <a:endParaRPr lang="en-US"/>
        </a:p>
      </dgm:t>
    </dgm:pt>
    <dgm:pt modelId="{F377DDA9-0662-EA44-B8BC-8148637A2735}" type="pres">
      <dgm:prSet presAssocID="{1113DFF4-C736-9549-8C7E-304DD8065D6C}" presName="Name0" presStyleCnt="0">
        <dgm:presLayoutVars>
          <dgm:dir/>
          <dgm:resizeHandles val="exact"/>
        </dgm:presLayoutVars>
      </dgm:prSet>
      <dgm:spPr/>
      <dgm:t>
        <a:bodyPr/>
        <a:lstStyle/>
        <a:p>
          <a:endParaRPr lang="en-NZ"/>
        </a:p>
      </dgm:t>
    </dgm:pt>
    <dgm:pt modelId="{D881161F-0CF1-FC4A-86D3-5C829D89C2F6}" type="pres">
      <dgm:prSet presAssocID="{9085BF99-2063-4A45-BFB6-F2C3735C7B52}" presName="node" presStyleLbl="node1" presStyleIdx="0" presStyleCnt="1">
        <dgm:presLayoutVars>
          <dgm:bulletEnabled val="1"/>
        </dgm:presLayoutVars>
      </dgm:prSet>
      <dgm:spPr/>
      <dgm:t>
        <a:bodyPr/>
        <a:lstStyle/>
        <a:p>
          <a:endParaRPr lang="en-NZ"/>
        </a:p>
      </dgm:t>
    </dgm:pt>
  </dgm:ptLst>
  <dgm:cxnLst>
    <dgm:cxn modelId="{80A7E819-6526-4132-B625-93A6770849FC}" type="presOf" srcId="{1113DFF4-C736-9549-8C7E-304DD8065D6C}" destId="{F377DDA9-0662-EA44-B8BC-8148637A2735}" srcOrd="0" destOrd="0" presId="urn:microsoft.com/office/officeart/2005/8/layout/process1"/>
    <dgm:cxn modelId="{5B02F027-CF89-4F0F-9BAE-14C4E3ADB71C}" type="presOf" srcId="{9085BF99-2063-4A45-BFB6-F2C3735C7B52}" destId="{D881161F-0CF1-FC4A-86D3-5C829D89C2F6}" srcOrd="0" destOrd="0" presId="urn:microsoft.com/office/officeart/2005/8/layout/process1"/>
    <dgm:cxn modelId="{C66AE8CF-D422-984E-8533-87F2ACB7E548}" srcId="{1113DFF4-C736-9549-8C7E-304DD8065D6C}" destId="{9085BF99-2063-4A45-BFB6-F2C3735C7B52}" srcOrd="0" destOrd="0" parTransId="{0C443D8C-3212-114E-8DCE-7C74427F1D25}" sibTransId="{E0B566C3-0A20-B144-8E41-CD032A2BF3C8}"/>
    <dgm:cxn modelId="{99C3CEA2-4BFE-47E0-817A-2928677F5B66}" type="presParOf" srcId="{F377DDA9-0662-EA44-B8BC-8148637A2735}" destId="{D881161F-0CF1-FC4A-86D3-5C829D89C2F6}" srcOrd="0" destOrd="0" presId="urn:microsoft.com/office/officeart/2005/8/layout/process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635EE4B2-13A8-934B-A413-F0FEFA7E4DFA}" type="doc">
      <dgm:prSet loTypeId="urn:microsoft.com/office/officeart/2005/8/layout/process1" loCatId="" qsTypeId="urn:microsoft.com/office/officeart/2005/8/quickstyle/simple2" qsCatId="simple" csTypeId="urn:microsoft.com/office/officeart/2005/8/colors/accent1_2" csCatId="accent1" phldr="1"/>
      <dgm:spPr/>
    </dgm:pt>
    <dgm:pt modelId="{5CA355F7-B4D2-8F42-8436-17A60A57D65F}">
      <dgm:prSet phldrT="[Text]"/>
      <dgm:spPr/>
      <dgm:t>
        <a:bodyPr/>
        <a:lstStyle/>
        <a:p>
          <a:r>
            <a:rPr lang="en-US" dirty="0">
              <a:latin typeface="Roboto Slab" pitchFamily="2" charset="0"/>
              <a:ea typeface="Roboto Slab" pitchFamily="2" charset="0"/>
              <a:cs typeface="Adobe Caslon Pro"/>
            </a:rPr>
            <a:t>Bonds + Cash</a:t>
          </a:r>
        </a:p>
      </dgm:t>
    </dgm:pt>
    <dgm:pt modelId="{93BF851B-750F-E148-862E-DED3CEA6BE0C}" type="parTrans" cxnId="{0F99BCB7-F09A-524D-A3DC-3808499C8391}">
      <dgm:prSet/>
      <dgm:spPr/>
      <dgm:t>
        <a:bodyPr/>
        <a:lstStyle/>
        <a:p>
          <a:endParaRPr lang="en-US"/>
        </a:p>
      </dgm:t>
    </dgm:pt>
    <dgm:pt modelId="{0E4FF7EA-86B0-6746-B426-7577D188829C}" type="sibTrans" cxnId="{0F99BCB7-F09A-524D-A3DC-3808499C8391}">
      <dgm:prSet/>
      <dgm:spPr/>
      <dgm:t>
        <a:bodyPr/>
        <a:lstStyle/>
        <a:p>
          <a:endParaRPr lang="en-US"/>
        </a:p>
      </dgm:t>
    </dgm:pt>
    <dgm:pt modelId="{90D5FF36-06F5-7640-98B4-14992FE4466D}" type="pres">
      <dgm:prSet presAssocID="{635EE4B2-13A8-934B-A413-F0FEFA7E4DFA}" presName="Name0" presStyleCnt="0">
        <dgm:presLayoutVars>
          <dgm:dir/>
          <dgm:resizeHandles val="exact"/>
        </dgm:presLayoutVars>
      </dgm:prSet>
      <dgm:spPr/>
    </dgm:pt>
    <dgm:pt modelId="{541D8C1E-6DF6-BA46-805F-217440005643}" type="pres">
      <dgm:prSet presAssocID="{5CA355F7-B4D2-8F42-8436-17A60A57D65F}" presName="node" presStyleLbl="node1" presStyleIdx="0" presStyleCnt="1">
        <dgm:presLayoutVars>
          <dgm:bulletEnabled val="1"/>
        </dgm:presLayoutVars>
      </dgm:prSet>
      <dgm:spPr/>
      <dgm:t>
        <a:bodyPr/>
        <a:lstStyle/>
        <a:p>
          <a:endParaRPr lang="en-NZ"/>
        </a:p>
      </dgm:t>
    </dgm:pt>
  </dgm:ptLst>
  <dgm:cxnLst>
    <dgm:cxn modelId="{CDA531E4-E420-4AA0-8A3A-40F30DC1FF82}" type="presOf" srcId="{635EE4B2-13A8-934B-A413-F0FEFA7E4DFA}" destId="{90D5FF36-06F5-7640-98B4-14992FE4466D}" srcOrd="0" destOrd="0" presId="urn:microsoft.com/office/officeart/2005/8/layout/process1"/>
    <dgm:cxn modelId="{0F99BCB7-F09A-524D-A3DC-3808499C8391}" srcId="{635EE4B2-13A8-934B-A413-F0FEFA7E4DFA}" destId="{5CA355F7-B4D2-8F42-8436-17A60A57D65F}" srcOrd="0" destOrd="0" parTransId="{93BF851B-750F-E148-862E-DED3CEA6BE0C}" sibTransId="{0E4FF7EA-86B0-6746-B426-7577D188829C}"/>
    <dgm:cxn modelId="{36C1F997-71D0-4337-82A4-C1AED61E655F}" type="presOf" srcId="{5CA355F7-B4D2-8F42-8436-17A60A57D65F}" destId="{541D8C1E-6DF6-BA46-805F-217440005643}" srcOrd="0" destOrd="0" presId="urn:microsoft.com/office/officeart/2005/8/layout/process1"/>
    <dgm:cxn modelId="{53029292-F1A1-4936-A808-1E09A50FF47D}" type="presParOf" srcId="{90D5FF36-06F5-7640-98B4-14992FE4466D}" destId="{541D8C1E-6DF6-BA46-805F-217440005643}" srcOrd="0" destOrd="0" presId="urn:microsoft.com/office/officeart/2005/8/layout/process1"/>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1113DFF4-C736-9549-8C7E-304DD8065D6C}" type="doc">
      <dgm:prSet loTypeId="urn:microsoft.com/office/officeart/2005/8/layout/process1" loCatId="" qsTypeId="urn:microsoft.com/office/officeart/2005/8/quickstyle/simple2" qsCatId="simple" csTypeId="urn:microsoft.com/office/officeart/2005/8/colors/accent2_2" csCatId="accent2" phldr="1"/>
      <dgm:spPr/>
      <dgm:t>
        <a:bodyPr/>
        <a:lstStyle/>
        <a:p>
          <a:endParaRPr lang="en-US"/>
        </a:p>
      </dgm:t>
    </dgm:pt>
    <dgm:pt modelId="{9085BF99-2063-4A45-BFB6-F2C3735C7B52}">
      <dgm:prSet/>
      <dgm:spPr/>
      <dgm:t>
        <a:bodyPr/>
        <a:lstStyle/>
        <a:p>
          <a:r>
            <a:rPr lang="en-US" dirty="0">
              <a:latin typeface="Roboto Slab" pitchFamily="2" charset="0"/>
              <a:ea typeface="Roboto Slab" pitchFamily="2" charset="0"/>
              <a:cs typeface="Adobe Caslon Pro"/>
            </a:rPr>
            <a:t>Economic Boom</a:t>
          </a:r>
          <a:endParaRPr lang="en-US" dirty="0">
            <a:latin typeface="Roboto Slab" pitchFamily="2" charset="0"/>
            <a:ea typeface="Roboto Slab" pitchFamily="2" charset="0"/>
          </a:endParaRPr>
        </a:p>
      </dgm:t>
    </dgm:pt>
    <dgm:pt modelId="{0C443D8C-3212-114E-8DCE-7C74427F1D25}" type="parTrans" cxnId="{C66AE8CF-D422-984E-8533-87F2ACB7E548}">
      <dgm:prSet/>
      <dgm:spPr/>
      <dgm:t>
        <a:bodyPr/>
        <a:lstStyle/>
        <a:p>
          <a:endParaRPr lang="en-US"/>
        </a:p>
      </dgm:t>
    </dgm:pt>
    <dgm:pt modelId="{E0B566C3-0A20-B144-8E41-CD032A2BF3C8}" type="sibTrans" cxnId="{C66AE8CF-D422-984E-8533-87F2ACB7E548}">
      <dgm:prSet/>
      <dgm:spPr/>
      <dgm:t>
        <a:bodyPr/>
        <a:lstStyle/>
        <a:p>
          <a:endParaRPr lang="en-US"/>
        </a:p>
      </dgm:t>
    </dgm:pt>
    <dgm:pt modelId="{F377DDA9-0662-EA44-B8BC-8148637A2735}" type="pres">
      <dgm:prSet presAssocID="{1113DFF4-C736-9549-8C7E-304DD8065D6C}" presName="Name0" presStyleCnt="0">
        <dgm:presLayoutVars>
          <dgm:dir/>
          <dgm:resizeHandles val="exact"/>
        </dgm:presLayoutVars>
      </dgm:prSet>
      <dgm:spPr/>
      <dgm:t>
        <a:bodyPr/>
        <a:lstStyle/>
        <a:p>
          <a:endParaRPr lang="en-NZ"/>
        </a:p>
      </dgm:t>
    </dgm:pt>
    <dgm:pt modelId="{D881161F-0CF1-FC4A-86D3-5C829D89C2F6}" type="pres">
      <dgm:prSet presAssocID="{9085BF99-2063-4A45-BFB6-F2C3735C7B52}" presName="node" presStyleLbl="node1" presStyleIdx="0" presStyleCnt="1">
        <dgm:presLayoutVars>
          <dgm:bulletEnabled val="1"/>
        </dgm:presLayoutVars>
      </dgm:prSet>
      <dgm:spPr/>
      <dgm:t>
        <a:bodyPr/>
        <a:lstStyle/>
        <a:p>
          <a:endParaRPr lang="en-NZ"/>
        </a:p>
      </dgm:t>
    </dgm:pt>
  </dgm:ptLst>
  <dgm:cxnLst>
    <dgm:cxn modelId="{0DD2B46B-3C9B-4562-A67D-ACE740D27626}" type="presOf" srcId="{1113DFF4-C736-9549-8C7E-304DD8065D6C}" destId="{F377DDA9-0662-EA44-B8BC-8148637A2735}" srcOrd="0" destOrd="0" presId="urn:microsoft.com/office/officeart/2005/8/layout/process1"/>
    <dgm:cxn modelId="{6695EDB4-A105-4CDF-BC7B-11A45FED2847}" type="presOf" srcId="{9085BF99-2063-4A45-BFB6-F2C3735C7B52}" destId="{D881161F-0CF1-FC4A-86D3-5C829D89C2F6}" srcOrd="0" destOrd="0" presId="urn:microsoft.com/office/officeart/2005/8/layout/process1"/>
    <dgm:cxn modelId="{C66AE8CF-D422-984E-8533-87F2ACB7E548}" srcId="{1113DFF4-C736-9549-8C7E-304DD8065D6C}" destId="{9085BF99-2063-4A45-BFB6-F2C3735C7B52}" srcOrd="0" destOrd="0" parTransId="{0C443D8C-3212-114E-8DCE-7C74427F1D25}" sibTransId="{E0B566C3-0A20-B144-8E41-CD032A2BF3C8}"/>
    <dgm:cxn modelId="{9750646D-DB62-4FF4-995E-FBB42D110981}" type="presParOf" srcId="{F377DDA9-0662-EA44-B8BC-8148637A2735}" destId="{D881161F-0CF1-FC4A-86D3-5C829D89C2F6}" srcOrd="0" destOrd="0" presId="urn:microsoft.com/office/officeart/2005/8/layout/process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635EE4B2-13A8-934B-A413-F0FEFA7E4DFA}" type="doc">
      <dgm:prSet loTypeId="urn:microsoft.com/office/officeart/2005/8/layout/process1" loCatId="" qsTypeId="urn:microsoft.com/office/officeart/2005/8/quickstyle/simple2" qsCatId="simple" csTypeId="urn:microsoft.com/office/officeart/2005/8/colors/accent1_2" csCatId="accent1" phldr="1"/>
      <dgm:spPr/>
    </dgm:pt>
    <dgm:pt modelId="{5CA355F7-B4D2-8F42-8436-17A60A57D65F}">
      <dgm:prSet phldrT="[Text]"/>
      <dgm:spPr/>
      <dgm:t>
        <a:bodyPr/>
        <a:lstStyle/>
        <a:p>
          <a:r>
            <a:rPr lang="en-US" dirty="0">
              <a:latin typeface="Roboto Slab" pitchFamily="2" charset="0"/>
              <a:ea typeface="Roboto Slab" pitchFamily="2" charset="0"/>
              <a:cs typeface="Adobe Caslon Pro"/>
            </a:rPr>
            <a:t>Shares + Property</a:t>
          </a:r>
        </a:p>
      </dgm:t>
    </dgm:pt>
    <dgm:pt modelId="{93BF851B-750F-E148-862E-DED3CEA6BE0C}" type="parTrans" cxnId="{0F99BCB7-F09A-524D-A3DC-3808499C8391}">
      <dgm:prSet/>
      <dgm:spPr/>
      <dgm:t>
        <a:bodyPr/>
        <a:lstStyle/>
        <a:p>
          <a:endParaRPr lang="en-US"/>
        </a:p>
      </dgm:t>
    </dgm:pt>
    <dgm:pt modelId="{0E4FF7EA-86B0-6746-B426-7577D188829C}" type="sibTrans" cxnId="{0F99BCB7-F09A-524D-A3DC-3808499C8391}">
      <dgm:prSet/>
      <dgm:spPr/>
      <dgm:t>
        <a:bodyPr/>
        <a:lstStyle/>
        <a:p>
          <a:endParaRPr lang="en-US"/>
        </a:p>
      </dgm:t>
    </dgm:pt>
    <dgm:pt modelId="{90D5FF36-06F5-7640-98B4-14992FE4466D}" type="pres">
      <dgm:prSet presAssocID="{635EE4B2-13A8-934B-A413-F0FEFA7E4DFA}" presName="Name0" presStyleCnt="0">
        <dgm:presLayoutVars>
          <dgm:dir/>
          <dgm:resizeHandles val="exact"/>
        </dgm:presLayoutVars>
      </dgm:prSet>
      <dgm:spPr/>
    </dgm:pt>
    <dgm:pt modelId="{541D8C1E-6DF6-BA46-805F-217440005643}" type="pres">
      <dgm:prSet presAssocID="{5CA355F7-B4D2-8F42-8436-17A60A57D65F}" presName="node" presStyleLbl="node1" presStyleIdx="0" presStyleCnt="1">
        <dgm:presLayoutVars>
          <dgm:bulletEnabled val="1"/>
        </dgm:presLayoutVars>
      </dgm:prSet>
      <dgm:spPr/>
      <dgm:t>
        <a:bodyPr/>
        <a:lstStyle/>
        <a:p>
          <a:endParaRPr lang="en-NZ"/>
        </a:p>
      </dgm:t>
    </dgm:pt>
  </dgm:ptLst>
  <dgm:cxnLst>
    <dgm:cxn modelId="{C3FDCA2E-6725-45C8-88C1-F6AAFCB70949}" type="presOf" srcId="{635EE4B2-13A8-934B-A413-F0FEFA7E4DFA}" destId="{90D5FF36-06F5-7640-98B4-14992FE4466D}" srcOrd="0" destOrd="0" presId="urn:microsoft.com/office/officeart/2005/8/layout/process1"/>
    <dgm:cxn modelId="{0F99BCB7-F09A-524D-A3DC-3808499C8391}" srcId="{635EE4B2-13A8-934B-A413-F0FEFA7E4DFA}" destId="{5CA355F7-B4D2-8F42-8436-17A60A57D65F}" srcOrd="0" destOrd="0" parTransId="{93BF851B-750F-E148-862E-DED3CEA6BE0C}" sibTransId="{0E4FF7EA-86B0-6746-B426-7577D188829C}"/>
    <dgm:cxn modelId="{9B414F61-09EB-4CF3-897A-7A72C10ACD80}" type="presOf" srcId="{5CA355F7-B4D2-8F42-8436-17A60A57D65F}" destId="{541D8C1E-6DF6-BA46-805F-217440005643}" srcOrd="0" destOrd="0" presId="urn:microsoft.com/office/officeart/2005/8/layout/process1"/>
    <dgm:cxn modelId="{D844BBE5-B86D-45FF-8713-F4511EB5E3DB}" type="presParOf" srcId="{90D5FF36-06F5-7640-98B4-14992FE4466D}" destId="{541D8C1E-6DF6-BA46-805F-217440005643}" srcOrd="0" destOrd="0" presId="urn:microsoft.com/office/officeart/2005/8/layout/process1"/>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1113DFF4-C736-9549-8C7E-304DD8065D6C}" type="doc">
      <dgm:prSet loTypeId="urn:microsoft.com/office/officeart/2005/8/layout/process1" loCatId="" qsTypeId="urn:microsoft.com/office/officeart/2005/8/quickstyle/simple2" qsCatId="simple" csTypeId="urn:microsoft.com/office/officeart/2005/8/colors/accent2_2" csCatId="accent2" phldr="1"/>
      <dgm:spPr/>
      <dgm:t>
        <a:bodyPr/>
        <a:lstStyle/>
        <a:p>
          <a:endParaRPr lang="en-US"/>
        </a:p>
      </dgm:t>
    </dgm:pt>
    <dgm:pt modelId="{9085BF99-2063-4A45-BFB6-F2C3735C7B52}">
      <dgm:prSet/>
      <dgm:spPr/>
      <dgm:t>
        <a:bodyPr/>
        <a:lstStyle/>
        <a:p>
          <a:r>
            <a:rPr lang="en-US" dirty="0">
              <a:latin typeface="Roboto Slab" pitchFamily="2" charset="0"/>
              <a:ea typeface="Roboto Slab" pitchFamily="2" charset="0"/>
              <a:cs typeface="Adobe Caslon Pro"/>
            </a:rPr>
            <a:t>NZ specific event</a:t>
          </a:r>
          <a:endParaRPr lang="en-US" dirty="0">
            <a:latin typeface="Roboto Slab" pitchFamily="2" charset="0"/>
            <a:ea typeface="Roboto Slab" pitchFamily="2" charset="0"/>
          </a:endParaRPr>
        </a:p>
      </dgm:t>
    </dgm:pt>
    <dgm:pt modelId="{0C443D8C-3212-114E-8DCE-7C74427F1D25}" type="parTrans" cxnId="{C66AE8CF-D422-984E-8533-87F2ACB7E548}">
      <dgm:prSet/>
      <dgm:spPr/>
      <dgm:t>
        <a:bodyPr/>
        <a:lstStyle/>
        <a:p>
          <a:endParaRPr lang="en-US"/>
        </a:p>
      </dgm:t>
    </dgm:pt>
    <dgm:pt modelId="{E0B566C3-0A20-B144-8E41-CD032A2BF3C8}" type="sibTrans" cxnId="{C66AE8CF-D422-984E-8533-87F2ACB7E548}">
      <dgm:prSet/>
      <dgm:spPr/>
      <dgm:t>
        <a:bodyPr/>
        <a:lstStyle/>
        <a:p>
          <a:endParaRPr lang="en-US"/>
        </a:p>
      </dgm:t>
    </dgm:pt>
    <dgm:pt modelId="{F377DDA9-0662-EA44-B8BC-8148637A2735}" type="pres">
      <dgm:prSet presAssocID="{1113DFF4-C736-9549-8C7E-304DD8065D6C}" presName="Name0" presStyleCnt="0">
        <dgm:presLayoutVars>
          <dgm:dir/>
          <dgm:resizeHandles val="exact"/>
        </dgm:presLayoutVars>
      </dgm:prSet>
      <dgm:spPr/>
      <dgm:t>
        <a:bodyPr/>
        <a:lstStyle/>
        <a:p>
          <a:endParaRPr lang="en-NZ"/>
        </a:p>
      </dgm:t>
    </dgm:pt>
    <dgm:pt modelId="{D881161F-0CF1-FC4A-86D3-5C829D89C2F6}" type="pres">
      <dgm:prSet presAssocID="{9085BF99-2063-4A45-BFB6-F2C3735C7B52}" presName="node" presStyleLbl="node1" presStyleIdx="0" presStyleCnt="1">
        <dgm:presLayoutVars>
          <dgm:bulletEnabled val="1"/>
        </dgm:presLayoutVars>
      </dgm:prSet>
      <dgm:spPr/>
      <dgm:t>
        <a:bodyPr/>
        <a:lstStyle/>
        <a:p>
          <a:endParaRPr lang="en-NZ"/>
        </a:p>
      </dgm:t>
    </dgm:pt>
  </dgm:ptLst>
  <dgm:cxnLst>
    <dgm:cxn modelId="{73B46DAB-84B7-4187-9C96-2E6A2B6B8C6E}" type="presOf" srcId="{1113DFF4-C736-9549-8C7E-304DD8065D6C}" destId="{F377DDA9-0662-EA44-B8BC-8148637A2735}" srcOrd="0" destOrd="0" presId="urn:microsoft.com/office/officeart/2005/8/layout/process1"/>
    <dgm:cxn modelId="{1085B4CE-CE96-4A07-B623-14C8B2CDB5B4}" type="presOf" srcId="{9085BF99-2063-4A45-BFB6-F2C3735C7B52}" destId="{D881161F-0CF1-FC4A-86D3-5C829D89C2F6}" srcOrd="0" destOrd="0" presId="urn:microsoft.com/office/officeart/2005/8/layout/process1"/>
    <dgm:cxn modelId="{C66AE8CF-D422-984E-8533-87F2ACB7E548}" srcId="{1113DFF4-C736-9549-8C7E-304DD8065D6C}" destId="{9085BF99-2063-4A45-BFB6-F2C3735C7B52}" srcOrd="0" destOrd="0" parTransId="{0C443D8C-3212-114E-8DCE-7C74427F1D25}" sibTransId="{E0B566C3-0A20-B144-8E41-CD032A2BF3C8}"/>
    <dgm:cxn modelId="{FA6C044F-CDED-4FF4-A3CA-70974CDBD9B8}" type="presParOf" srcId="{F377DDA9-0662-EA44-B8BC-8148637A2735}" destId="{D881161F-0CF1-FC4A-86D3-5C829D89C2F6}" srcOrd="0" destOrd="0" presId="urn:microsoft.com/office/officeart/2005/8/layout/process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10.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2949787" cy="496967"/>
          </a:xfrm>
          <a:prstGeom prst="rect">
            <a:avLst/>
          </a:prstGeom>
        </p:spPr>
        <p:txBody>
          <a:bodyPr vert="horz" lIns="91433" tIns="45717" rIns="91433" bIns="45717" rtlCol="0"/>
          <a:lstStyle>
            <a:lvl1pPr algn="l">
              <a:defRPr sz="1200"/>
            </a:lvl1pPr>
          </a:lstStyle>
          <a:p>
            <a:endParaRPr lang="en-NZ"/>
          </a:p>
        </p:txBody>
      </p:sp>
      <p:sp>
        <p:nvSpPr>
          <p:cNvPr id="3" name="Date Placeholder 2"/>
          <p:cNvSpPr>
            <a:spLocks noGrp="1"/>
          </p:cNvSpPr>
          <p:nvPr>
            <p:ph type="dt" sz="quarter" idx="1"/>
          </p:nvPr>
        </p:nvSpPr>
        <p:spPr>
          <a:xfrm>
            <a:off x="3855839" y="1"/>
            <a:ext cx="2949787" cy="496967"/>
          </a:xfrm>
          <a:prstGeom prst="rect">
            <a:avLst/>
          </a:prstGeom>
        </p:spPr>
        <p:txBody>
          <a:bodyPr vert="horz" lIns="91433" tIns="45717" rIns="91433" bIns="45717" rtlCol="0"/>
          <a:lstStyle>
            <a:lvl1pPr algn="r">
              <a:defRPr sz="1200"/>
            </a:lvl1pPr>
          </a:lstStyle>
          <a:p>
            <a:fld id="{103A74C7-BFF4-4B34-81D4-E899F57CFDB1}" type="datetimeFigureOut">
              <a:rPr lang="en-NZ" smtClean="0"/>
              <a:t>20/10/2017</a:t>
            </a:fld>
            <a:endParaRPr lang="en-NZ"/>
          </a:p>
        </p:txBody>
      </p:sp>
      <p:sp>
        <p:nvSpPr>
          <p:cNvPr id="4" name="Footer Placeholder 3"/>
          <p:cNvSpPr>
            <a:spLocks noGrp="1"/>
          </p:cNvSpPr>
          <p:nvPr>
            <p:ph type="ftr" sz="quarter" idx="2"/>
          </p:nvPr>
        </p:nvSpPr>
        <p:spPr>
          <a:xfrm>
            <a:off x="0" y="9440647"/>
            <a:ext cx="2949787" cy="496967"/>
          </a:xfrm>
          <a:prstGeom prst="rect">
            <a:avLst/>
          </a:prstGeom>
        </p:spPr>
        <p:txBody>
          <a:bodyPr vert="horz" lIns="91433" tIns="45717" rIns="91433" bIns="45717" rtlCol="0" anchor="b"/>
          <a:lstStyle>
            <a:lvl1pPr algn="l">
              <a:defRPr sz="1200"/>
            </a:lvl1pPr>
          </a:lstStyle>
          <a:p>
            <a:endParaRPr lang="en-NZ"/>
          </a:p>
        </p:txBody>
      </p:sp>
      <p:sp>
        <p:nvSpPr>
          <p:cNvPr id="5" name="Slide Number Placeholder 4"/>
          <p:cNvSpPr>
            <a:spLocks noGrp="1"/>
          </p:cNvSpPr>
          <p:nvPr>
            <p:ph type="sldNum" sz="quarter" idx="3"/>
          </p:nvPr>
        </p:nvSpPr>
        <p:spPr>
          <a:xfrm>
            <a:off x="3855839" y="9440647"/>
            <a:ext cx="2949787" cy="496967"/>
          </a:xfrm>
          <a:prstGeom prst="rect">
            <a:avLst/>
          </a:prstGeom>
        </p:spPr>
        <p:txBody>
          <a:bodyPr vert="horz" lIns="91433" tIns="45717" rIns="91433" bIns="45717" rtlCol="0" anchor="b"/>
          <a:lstStyle>
            <a:lvl1pPr algn="r">
              <a:defRPr sz="1200"/>
            </a:lvl1pPr>
          </a:lstStyle>
          <a:p>
            <a:fld id="{2E5B2B84-4C0C-46B4-ABDA-1CE26D7E6B1F}" type="slidenum">
              <a:rPr lang="en-NZ" smtClean="0"/>
              <a:t>‹#›</a:t>
            </a:fld>
            <a:endParaRPr lang="en-NZ"/>
          </a:p>
        </p:txBody>
      </p:sp>
    </p:spTree>
    <p:extLst>
      <p:ext uri="{BB962C8B-B14F-4D97-AF65-F5344CB8AC3E}">
        <p14:creationId xmlns:p14="http://schemas.microsoft.com/office/powerpoint/2010/main" val="125253049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2949787" cy="496967"/>
          </a:xfrm>
          <a:prstGeom prst="rect">
            <a:avLst/>
          </a:prstGeom>
        </p:spPr>
        <p:txBody>
          <a:bodyPr vert="horz" lIns="91433" tIns="45717" rIns="91433" bIns="45717" rtlCol="0"/>
          <a:lstStyle>
            <a:lvl1pPr algn="l">
              <a:defRPr sz="1200"/>
            </a:lvl1pPr>
          </a:lstStyle>
          <a:p>
            <a:endParaRPr lang="en-NZ"/>
          </a:p>
        </p:txBody>
      </p:sp>
      <p:sp>
        <p:nvSpPr>
          <p:cNvPr id="3" name="Date Placeholder 2"/>
          <p:cNvSpPr>
            <a:spLocks noGrp="1"/>
          </p:cNvSpPr>
          <p:nvPr>
            <p:ph type="dt" idx="1"/>
          </p:nvPr>
        </p:nvSpPr>
        <p:spPr>
          <a:xfrm>
            <a:off x="3855839" y="1"/>
            <a:ext cx="2949787" cy="496967"/>
          </a:xfrm>
          <a:prstGeom prst="rect">
            <a:avLst/>
          </a:prstGeom>
        </p:spPr>
        <p:txBody>
          <a:bodyPr vert="horz" lIns="91433" tIns="45717" rIns="91433" bIns="45717" rtlCol="0"/>
          <a:lstStyle>
            <a:lvl1pPr algn="r">
              <a:defRPr sz="1200"/>
            </a:lvl1pPr>
          </a:lstStyle>
          <a:p>
            <a:fld id="{07527A65-0F3D-4E7D-8B5A-FCD0C792E4EA}" type="datetimeFigureOut">
              <a:rPr lang="en-NZ" smtClean="0"/>
              <a:t>20/10/2017</a:t>
            </a:fld>
            <a:endParaRPr lang="en-NZ"/>
          </a:p>
        </p:txBody>
      </p:sp>
      <p:sp>
        <p:nvSpPr>
          <p:cNvPr id="4" name="Slide Image Placeholder 3"/>
          <p:cNvSpPr>
            <a:spLocks noGrp="1" noRot="1" noChangeAspect="1"/>
          </p:cNvSpPr>
          <p:nvPr>
            <p:ph type="sldImg" idx="2"/>
          </p:nvPr>
        </p:nvSpPr>
        <p:spPr>
          <a:xfrm>
            <a:off x="919163" y="746125"/>
            <a:ext cx="4968875" cy="3725863"/>
          </a:xfrm>
          <a:prstGeom prst="rect">
            <a:avLst/>
          </a:prstGeom>
          <a:noFill/>
          <a:ln w="12700">
            <a:solidFill>
              <a:prstClr val="black"/>
            </a:solidFill>
          </a:ln>
        </p:spPr>
        <p:txBody>
          <a:bodyPr vert="horz" lIns="91433" tIns="45717" rIns="91433" bIns="45717" rtlCol="0" anchor="ctr"/>
          <a:lstStyle/>
          <a:p>
            <a:endParaRPr lang="en-NZ"/>
          </a:p>
        </p:txBody>
      </p:sp>
      <p:sp>
        <p:nvSpPr>
          <p:cNvPr id="5" name="Notes Placeholder 4"/>
          <p:cNvSpPr>
            <a:spLocks noGrp="1"/>
          </p:cNvSpPr>
          <p:nvPr>
            <p:ph type="body" sz="quarter" idx="3"/>
          </p:nvPr>
        </p:nvSpPr>
        <p:spPr>
          <a:xfrm>
            <a:off x="680721" y="4721185"/>
            <a:ext cx="5445760" cy="4472702"/>
          </a:xfrm>
          <a:prstGeom prst="rect">
            <a:avLst/>
          </a:prstGeom>
        </p:spPr>
        <p:txBody>
          <a:bodyPr vert="horz" lIns="91433" tIns="45717" rIns="91433" bIns="45717"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NZ"/>
          </a:p>
        </p:txBody>
      </p:sp>
      <p:sp>
        <p:nvSpPr>
          <p:cNvPr id="6" name="Footer Placeholder 5"/>
          <p:cNvSpPr>
            <a:spLocks noGrp="1"/>
          </p:cNvSpPr>
          <p:nvPr>
            <p:ph type="ftr" sz="quarter" idx="4"/>
          </p:nvPr>
        </p:nvSpPr>
        <p:spPr>
          <a:xfrm>
            <a:off x="0" y="9440647"/>
            <a:ext cx="2949787" cy="496967"/>
          </a:xfrm>
          <a:prstGeom prst="rect">
            <a:avLst/>
          </a:prstGeom>
        </p:spPr>
        <p:txBody>
          <a:bodyPr vert="horz" lIns="91433" tIns="45717" rIns="91433" bIns="45717" rtlCol="0" anchor="b"/>
          <a:lstStyle>
            <a:lvl1pPr algn="l">
              <a:defRPr sz="1200"/>
            </a:lvl1pPr>
          </a:lstStyle>
          <a:p>
            <a:endParaRPr lang="en-NZ"/>
          </a:p>
        </p:txBody>
      </p:sp>
      <p:sp>
        <p:nvSpPr>
          <p:cNvPr id="7" name="Slide Number Placeholder 6"/>
          <p:cNvSpPr>
            <a:spLocks noGrp="1"/>
          </p:cNvSpPr>
          <p:nvPr>
            <p:ph type="sldNum" sz="quarter" idx="5"/>
          </p:nvPr>
        </p:nvSpPr>
        <p:spPr>
          <a:xfrm>
            <a:off x="3855839" y="9440647"/>
            <a:ext cx="2949787" cy="496967"/>
          </a:xfrm>
          <a:prstGeom prst="rect">
            <a:avLst/>
          </a:prstGeom>
        </p:spPr>
        <p:txBody>
          <a:bodyPr vert="horz" lIns="91433" tIns="45717" rIns="91433" bIns="45717" rtlCol="0" anchor="b"/>
          <a:lstStyle>
            <a:lvl1pPr algn="r">
              <a:defRPr sz="1200"/>
            </a:lvl1pPr>
          </a:lstStyle>
          <a:p>
            <a:fld id="{70ACD04E-7015-4153-A8CF-7590D3E2EB93}" type="slidenum">
              <a:rPr lang="en-NZ" smtClean="0"/>
              <a:t>‹#›</a:t>
            </a:fld>
            <a:endParaRPr lang="en-NZ"/>
          </a:p>
        </p:txBody>
      </p:sp>
    </p:spTree>
    <p:extLst>
      <p:ext uri="{BB962C8B-B14F-4D97-AF65-F5344CB8AC3E}">
        <p14:creationId xmlns:p14="http://schemas.microsoft.com/office/powerpoint/2010/main" val="290511287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dirty="0"/>
              <a:t>American novelist Mark Twain said:</a:t>
            </a:r>
          </a:p>
          <a:p>
            <a:r>
              <a:rPr lang="en-NZ" dirty="0"/>
              <a:t>If the first thing you do in the morning is eat a live frog, you can go through the rest of the day knowing the worst is behind you. </a:t>
            </a:r>
          </a:p>
          <a:p>
            <a:r>
              <a:rPr lang="en-NZ" dirty="0"/>
              <a:t>Your frog is your worst task, and you should do it first thing in the morning.</a:t>
            </a:r>
          </a:p>
        </p:txBody>
      </p:sp>
      <p:sp>
        <p:nvSpPr>
          <p:cNvPr id="4" name="Slide Number Placeholder 3"/>
          <p:cNvSpPr>
            <a:spLocks noGrp="1"/>
          </p:cNvSpPr>
          <p:nvPr>
            <p:ph type="sldNum" sz="quarter" idx="10"/>
          </p:nvPr>
        </p:nvSpPr>
        <p:spPr/>
        <p:txBody>
          <a:bodyPr/>
          <a:lstStyle/>
          <a:p>
            <a:fld id="{70ACD04E-7015-4153-A8CF-7590D3E2EB93}" type="slidenum">
              <a:rPr lang="en-NZ" smtClean="0"/>
              <a:t>28</a:t>
            </a:fld>
            <a:endParaRPr lang="en-NZ"/>
          </a:p>
        </p:txBody>
      </p:sp>
    </p:spTree>
    <p:extLst>
      <p:ext uri="{BB962C8B-B14F-4D97-AF65-F5344CB8AC3E}">
        <p14:creationId xmlns:p14="http://schemas.microsoft.com/office/powerpoint/2010/main" val="159168818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5.jpe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5.jpeg"/></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5.jpe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5.jpe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5.jpeg"/><Relationship Id="rId4" Type="http://schemas.openxmlformats.org/officeDocument/2006/relationships/image" Target="../media/image4.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5.jpeg"/></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5.jpe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Rectangle 3"/>
          <p:cNvSpPr/>
          <p:nvPr userDrawn="1"/>
        </p:nvSpPr>
        <p:spPr>
          <a:xfrm>
            <a:off x="0" y="2492896"/>
            <a:ext cx="9144000" cy="436510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Z"/>
          </a:p>
        </p:txBody>
      </p:sp>
      <p:sp>
        <p:nvSpPr>
          <p:cNvPr id="2" name="Title 1"/>
          <p:cNvSpPr>
            <a:spLocks noGrp="1"/>
          </p:cNvSpPr>
          <p:nvPr>
            <p:ph type="ctrTitle"/>
          </p:nvPr>
        </p:nvSpPr>
        <p:spPr>
          <a:xfrm>
            <a:off x="685800" y="2872953"/>
            <a:ext cx="7772400" cy="1470025"/>
          </a:xfrm>
        </p:spPr>
        <p:txBody>
          <a:bodyPr/>
          <a:lstStyle/>
          <a:p>
            <a:r>
              <a:rPr lang="en-US"/>
              <a:t>Click to edit Master title style</a:t>
            </a:r>
            <a:endParaRPr lang="en-NZ" dirty="0"/>
          </a:p>
        </p:txBody>
      </p:sp>
      <p:sp>
        <p:nvSpPr>
          <p:cNvPr id="3" name="Subtitle 2"/>
          <p:cNvSpPr>
            <a:spLocks noGrp="1"/>
          </p:cNvSpPr>
          <p:nvPr>
            <p:ph type="subTitle" idx="1"/>
          </p:nvPr>
        </p:nvSpPr>
        <p:spPr>
          <a:xfrm>
            <a:off x="1371600" y="4628728"/>
            <a:ext cx="6400800" cy="1392560"/>
          </a:xfrm>
        </p:spPr>
        <p:txBody>
          <a:bodyPr/>
          <a:lstStyle>
            <a:lvl1pPr marL="0" indent="0" algn="ctr">
              <a:buNone/>
              <a:defRPr>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NZ" dirty="0"/>
          </a:p>
        </p:txBody>
      </p:sp>
      <p:pic>
        <p:nvPicPr>
          <p:cNvPr id="7" name="Picture 2" descr="S:\Summer\Marketing and Comms Strategy\Logos\V1 Summer same size\V1 Summer same size.jp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296685" y="404664"/>
            <a:ext cx="6550630" cy="1634684"/>
          </a:xfrm>
          <a:prstGeom prst="rect">
            <a:avLst/>
          </a:prstGeom>
          <a:noFill/>
          <a:extLst>
            <a:ext uri="{909E8E84-426E-40DD-AFC4-6F175D3DCCD1}">
              <a14:hiddenFill xmlns:a14="http://schemas.microsoft.com/office/drawing/2010/main">
                <a:solidFill>
                  <a:srgbClr val="FFFFFF"/>
                </a:solidFill>
              </a14:hiddenFill>
            </a:ext>
          </a:extLst>
        </p:spPr>
      </p:pic>
      <p:sp>
        <p:nvSpPr>
          <p:cNvPr id="11" name="Text Placeholder 10"/>
          <p:cNvSpPr>
            <a:spLocks noGrp="1"/>
          </p:cNvSpPr>
          <p:nvPr>
            <p:ph type="body" sz="quarter" idx="10" hasCustomPrompt="1"/>
          </p:nvPr>
        </p:nvSpPr>
        <p:spPr>
          <a:xfrm>
            <a:off x="1296987" y="6165304"/>
            <a:ext cx="6550025" cy="620688"/>
          </a:xfrm>
        </p:spPr>
        <p:txBody>
          <a:bodyPr>
            <a:noAutofit/>
          </a:bodyPr>
          <a:lstStyle>
            <a:lvl1pPr marL="0" indent="0" algn="ctr">
              <a:buNone/>
              <a:defRPr sz="1800">
                <a:solidFill>
                  <a:schemeClr val="bg1"/>
                </a:solidFill>
              </a:defRPr>
            </a:lvl1pPr>
          </a:lstStyle>
          <a:p>
            <a:pPr lvl="0"/>
            <a:r>
              <a:rPr lang="en-US" dirty="0"/>
              <a:t>Click to add presenter name</a:t>
            </a:r>
            <a:br>
              <a:rPr lang="en-US" dirty="0"/>
            </a:br>
            <a:r>
              <a:rPr lang="en-US" dirty="0"/>
              <a:t>and presentation date</a:t>
            </a:r>
            <a:endParaRPr lang="en-NZ" dirty="0"/>
          </a:p>
        </p:txBody>
      </p:sp>
    </p:spTree>
    <p:extLst>
      <p:ext uri="{BB962C8B-B14F-4D97-AF65-F5344CB8AC3E}">
        <p14:creationId xmlns:p14="http://schemas.microsoft.com/office/powerpoint/2010/main" val="333826690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8" name="Rectangle 7"/>
          <p:cNvSpPr/>
          <p:nvPr userDrawn="1"/>
        </p:nvSpPr>
        <p:spPr>
          <a:xfrm>
            <a:off x="0" y="0"/>
            <a:ext cx="9165974" cy="285293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Z"/>
          </a:p>
        </p:txBody>
      </p:sp>
      <p:sp>
        <p:nvSpPr>
          <p:cNvPr id="2" name="Title 1"/>
          <p:cNvSpPr>
            <a:spLocks noGrp="1"/>
          </p:cNvSpPr>
          <p:nvPr>
            <p:ph type="title"/>
          </p:nvPr>
        </p:nvSpPr>
        <p:spPr/>
        <p:txBody>
          <a:bodyPr/>
          <a:lstStyle>
            <a:lvl1pPr>
              <a:defRPr>
                <a:solidFill>
                  <a:schemeClr val="bg1"/>
                </a:solidFill>
              </a:defRPr>
            </a:lvl1pPr>
          </a:lstStyle>
          <a:p>
            <a:r>
              <a:rPr lang="en-US"/>
              <a:t>Click to edit Master title style</a:t>
            </a:r>
            <a:endParaRPr lang="en-NZ" dirty="0"/>
          </a:p>
        </p:txBody>
      </p:sp>
      <p:sp>
        <p:nvSpPr>
          <p:cNvPr id="3" name="Rectangle 2"/>
          <p:cNvSpPr/>
          <p:nvPr userDrawn="1"/>
        </p:nvSpPr>
        <p:spPr>
          <a:xfrm>
            <a:off x="467544" y="1426468"/>
            <a:ext cx="8208912" cy="37307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Z"/>
          </a:p>
        </p:txBody>
      </p:sp>
      <p:pic>
        <p:nvPicPr>
          <p:cNvPr id="10" name="Picture 2"/>
          <p:cNvPicPr>
            <a:picLocks noChangeAspect="1" noChangeArrowheads="1"/>
          </p:cNvPicPr>
          <p:nvPr userDrawn="1"/>
        </p:nvPicPr>
        <p:blipFill>
          <a:blip r:embed="rId2" cstate="print">
            <a:extLst>
              <a:ext uri="{28A0092B-C50C-407E-A947-70E740481C1C}">
                <a14:useLocalDpi xmlns:a14="http://schemas.microsoft.com/office/drawing/2010/main" val="0"/>
              </a:ext>
            </a:extLst>
          </a:blip>
          <a:stretch>
            <a:fillRect/>
          </a:stretch>
        </p:blipFill>
        <p:spPr bwMode="auto">
          <a:xfrm>
            <a:off x="6935584" y="6309416"/>
            <a:ext cx="2198717" cy="548584"/>
          </a:xfrm>
          <a:prstGeom prst="rect">
            <a:avLst/>
          </a:prstGeom>
          <a:noFill/>
          <a:extLst>
            <a:ext uri="{909E8E84-426E-40DD-AFC4-6F175D3DCCD1}">
              <a14:hiddenFill xmlns:a14="http://schemas.microsoft.com/office/drawing/2010/main">
                <a:solidFill>
                  <a:srgbClr val="FFFFFF"/>
                </a:solidFill>
              </a14:hiddenFill>
            </a:ext>
          </a:extLst>
        </p:spPr>
      </p:pic>
      <p:grpSp>
        <p:nvGrpSpPr>
          <p:cNvPr id="11" name="Group 10"/>
          <p:cNvGrpSpPr/>
          <p:nvPr userDrawn="1"/>
        </p:nvGrpSpPr>
        <p:grpSpPr>
          <a:xfrm>
            <a:off x="35496" y="6453336"/>
            <a:ext cx="2376264" cy="288032"/>
            <a:chOff x="35496" y="6453336"/>
            <a:chExt cx="2376264" cy="288032"/>
          </a:xfrm>
        </p:grpSpPr>
        <p:sp>
          <p:nvSpPr>
            <p:cNvPr id="14" name="TextBox 13"/>
            <p:cNvSpPr txBox="1"/>
            <p:nvPr userDrawn="1"/>
          </p:nvSpPr>
          <p:spPr>
            <a:xfrm>
              <a:off x="35496" y="6453336"/>
              <a:ext cx="880649" cy="288032"/>
            </a:xfrm>
            <a:prstGeom prst="rect">
              <a:avLst/>
            </a:prstGeom>
          </p:spPr>
          <p:txBody>
            <a:bodyPr vert="horz" wrap="square" lIns="91440" tIns="45720" rIns="91440" bIns="45720" rtlCol="0">
              <a:noAutofit/>
            </a:bodyPr>
            <a:lstStyle/>
            <a:p>
              <a:r>
                <a:rPr lang="en-NZ" sz="1200" dirty="0">
                  <a:solidFill>
                    <a:srgbClr val="00AEEF"/>
                  </a:solidFill>
                </a:rPr>
                <a:t>Follow us</a:t>
              </a:r>
            </a:p>
          </p:txBody>
        </p:sp>
        <p:sp>
          <p:nvSpPr>
            <p:cNvPr id="15" name="TextBox 14"/>
            <p:cNvSpPr txBox="1"/>
            <p:nvPr userDrawn="1"/>
          </p:nvSpPr>
          <p:spPr>
            <a:xfrm>
              <a:off x="1043608" y="6453336"/>
              <a:ext cx="1368152" cy="288032"/>
            </a:xfrm>
            <a:prstGeom prst="rect">
              <a:avLst/>
            </a:prstGeom>
          </p:spPr>
          <p:txBody>
            <a:bodyPr vert="horz" wrap="square" lIns="91440" tIns="45720" rIns="91440" bIns="45720" rtlCol="0">
              <a:noAutofit/>
            </a:bodyPr>
            <a:lstStyle/>
            <a:p>
              <a:r>
                <a:rPr lang="en-NZ" sz="1200" dirty="0">
                  <a:solidFill>
                    <a:srgbClr val="00AEEF"/>
                  </a:solidFill>
                </a:rPr>
                <a:t> | summer.co.nz</a:t>
              </a:r>
            </a:p>
          </p:txBody>
        </p:sp>
        <p:pic>
          <p:nvPicPr>
            <p:cNvPr id="16" name="Picture 2" descr="S:\Summer\Logos\Social media\Twitter\Twitter_Logo_White_On_Blue.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827584" y="6525344"/>
              <a:ext cx="144000" cy="144000"/>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4" descr="S:\Summer\Logos\Social media\LinkedIn\LinkedIn.jpg"/>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996619" y="6525344"/>
              <a:ext cx="144000" cy="144000"/>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35237619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2" cstate="print">
            <a:extLst>
              <a:ext uri="{28A0092B-C50C-407E-A947-70E740481C1C}">
                <a14:useLocalDpi xmlns:a14="http://schemas.microsoft.com/office/drawing/2010/main" val="0"/>
              </a:ext>
            </a:extLst>
          </a:blip>
          <a:stretch>
            <a:fillRect/>
          </a:stretch>
        </p:blipFill>
        <p:spPr bwMode="auto">
          <a:xfrm>
            <a:off x="6935584" y="6309416"/>
            <a:ext cx="2198717" cy="548584"/>
          </a:xfrm>
          <a:prstGeom prst="rect">
            <a:avLst/>
          </a:prstGeom>
          <a:noFill/>
          <a:extLst>
            <a:ext uri="{909E8E84-426E-40DD-AFC4-6F175D3DCCD1}">
              <a14:hiddenFill xmlns:a14="http://schemas.microsoft.com/office/drawing/2010/main">
                <a:solidFill>
                  <a:srgbClr val="FFFFFF"/>
                </a:solidFill>
              </a14:hiddenFill>
            </a:ext>
          </a:extLst>
        </p:spPr>
      </p:pic>
      <p:grpSp>
        <p:nvGrpSpPr>
          <p:cNvPr id="8" name="Group 7"/>
          <p:cNvGrpSpPr/>
          <p:nvPr userDrawn="1"/>
        </p:nvGrpSpPr>
        <p:grpSpPr>
          <a:xfrm>
            <a:off x="35496" y="6453336"/>
            <a:ext cx="2376264" cy="288032"/>
            <a:chOff x="35496" y="6453336"/>
            <a:chExt cx="2376264" cy="288032"/>
          </a:xfrm>
        </p:grpSpPr>
        <p:sp>
          <p:nvSpPr>
            <p:cNvPr id="11" name="TextBox 10"/>
            <p:cNvSpPr txBox="1"/>
            <p:nvPr userDrawn="1"/>
          </p:nvSpPr>
          <p:spPr>
            <a:xfrm>
              <a:off x="35496" y="6453336"/>
              <a:ext cx="880649" cy="288032"/>
            </a:xfrm>
            <a:prstGeom prst="rect">
              <a:avLst/>
            </a:prstGeom>
          </p:spPr>
          <p:txBody>
            <a:bodyPr vert="horz" wrap="square" lIns="91440" tIns="45720" rIns="91440" bIns="45720" rtlCol="0">
              <a:noAutofit/>
            </a:bodyPr>
            <a:lstStyle/>
            <a:p>
              <a:r>
                <a:rPr lang="en-NZ" sz="1200" dirty="0">
                  <a:solidFill>
                    <a:srgbClr val="00AEEF"/>
                  </a:solidFill>
                </a:rPr>
                <a:t>Follow us</a:t>
              </a:r>
            </a:p>
          </p:txBody>
        </p:sp>
        <p:sp>
          <p:nvSpPr>
            <p:cNvPr id="13" name="TextBox 12"/>
            <p:cNvSpPr txBox="1"/>
            <p:nvPr userDrawn="1"/>
          </p:nvSpPr>
          <p:spPr>
            <a:xfrm>
              <a:off x="1043608" y="6453336"/>
              <a:ext cx="1368152" cy="288032"/>
            </a:xfrm>
            <a:prstGeom prst="rect">
              <a:avLst/>
            </a:prstGeom>
          </p:spPr>
          <p:txBody>
            <a:bodyPr vert="horz" wrap="square" lIns="91440" tIns="45720" rIns="91440" bIns="45720" rtlCol="0">
              <a:noAutofit/>
            </a:bodyPr>
            <a:lstStyle/>
            <a:p>
              <a:r>
                <a:rPr lang="en-NZ" sz="1200" dirty="0">
                  <a:solidFill>
                    <a:srgbClr val="00AEEF"/>
                  </a:solidFill>
                </a:rPr>
                <a:t> | summer.co.nz</a:t>
              </a:r>
            </a:p>
          </p:txBody>
        </p:sp>
        <p:pic>
          <p:nvPicPr>
            <p:cNvPr id="14" name="Picture 2" descr="S:\Summer\Logos\Social media\Twitter\Twitter_Logo_White_On_Blue.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827584" y="6525344"/>
              <a:ext cx="144000" cy="144000"/>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4" descr="S:\Summer\Logos\Social media\LinkedIn\LinkedIn.jpg"/>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996619" y="6525344"/>
              <a:ext cx="144000" cy="144000"/>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227073515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Image slide - Blue">
    <p:spTree>
      <p:nvGrpSpPr>
        <p:cNvPr id="1" name=""/>
        <p:cNvGrpSpPr/>
        <p:nvPr/>
      </p:nvGrpSpPr>
      <p:grpSpPr>
        <a:xfrm>
          <a:off x="0" y="0"/>
          <a:ext cx="0" cy="0"/>
          <a:chOff x="0" y="0"/>
          <a:chExt cx="0" cy="0"/>
        </a:xfrm>
      </p:grpSpPr>
      <p:sp>
        <p:nvSpPr>
          <p:cNvPr id="4" name="Rectangle 3"/>
          <p:cNvSpPr/>
          <p:nvPr userDrawn="1"/>
        </p:nvSpPr>
        <p:spPr>
          <a:xfrm>
            <a:off x="0" y="0"/>
            <a:ext cx="9144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Z" dirty="0"/>
          </a:p>
        </p:txBody>
      </p:sp>
      <p:pic>
        <p:nvPicPr>
          <p:cNvPr id="5" name="Picture 4" descr="S:\Summer\Marketing and Comms Strategy\Photos\Retouched\Martin_Hawes_Bookshop_053.jpg"/>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l="20399" r="42378"/>
          <a:stretch/>
        </p:blipFill>
        <p:spPr bwMode="auto">
          <a:xfrm>
            <a:off x="886965" y="0"/>
            <a:ext cx="3829051" cy="6858000"/>
          </a:xfrm>
          <a:prstGeom prst="rect">
            <a:avLst/>
          </a:prstGeom>
          <a:noFill/>
          <a:extLst>
            <a:ext uri="{909E8E84-426E-40DD-AFC4-6F175D3DCCD1}">
              <a14:hiddenFill xmlns:a14="http://schemas.microsoft.com/office/drawing/2010/main">
                <a:solidFill>
                  <a:srgbClr val="FFFFFF"/>
                </a:solidFill>
              </a14:hiddenFill>
            </a:ext>
          </a:extLst>
        </p:spPr>
      </p:pic>
      <p:sp>
        <p:nvSpPr>
          <p:cNvPr id="10" name="Text Placeholder 7"/>
          <p:cNvSpPr>
            <a:spLocks noGrp="1"/>
          </p:cNvSpPr>
          <p:nvPr>
            <p:ph type="body" sz="quarter" idx="11"/>
          </p:nvPr>
        </p:nvSpPr>
        <p:spPr>
          <a:xfrm>
            <a:off x="4932363" y="2133600"/>
            <a:ext cx="4032125" cy="4175125"/>
          </a:xfrm>
        </p:spPr>
        <p:txBody>
          <a:bodyPr>
            <a:normAutofit/>
          </a:bodyPr>
          <a:lstStyle>
            <a:lvl1pPr marL="0" indent="0">
              <a:lnSpc>
                <a:spcPct val="100000"/>
              </a:lnSpc>
              <a:buNone/>
              <a:defRPr sz="2400">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p:txBody>
      </p:sp>
      <p:sp>
        <p:nvSpPr>
          <p:cNvPr id="11" name="Title 8"/>
          <p:cNvSpPr>
            <a:spLocks noGrp="1"/>
          </p:cNvSpPr>
          <p:nvPr>
            <p:ph type="title" hasCustomPrompt="1"/>
          </p:nvPr>
        </p:nvSpPr>
        <p:spPr>
          <a:xfrm>
            <a:off x="4932040" y="980728"/>
            <a:ext cx="4032448" cy="1152128"/>
          </a:xfrm>
        </p:spPr>
        <p:txBody>
          <a:bodyPr>
            <a:noAutofit/>
          </a:bodyPr>
          <a:lstStyle>
            <a:lvl1pPr algn="l">
              <a:defRPr sz="3600">
                <a:solidFill>
                  <a:schemeClr val="bg1"/>
                </a:solidFill>
              </a:defRPr>
            </a:lvl1pPr>
          </a:lstStyle>
          <a:p>
            <a:r>
              <a:rPr lang="en-US" dirty="0"/>
              <a:t>Title</a:t>
            </a:r>
            <a:endParaRPr lang="en-NZ" dirty="0"/>
          </a:p>
        </p:txBody>
      </p:sp>
    </p:spTree>
    <p:extLst>
      <p:ext uri="{BB962C8B-B14F-4D97-AF65-F5344CB8AC3E}">
        <p14:creationId xmlns:p14="http://schemas.microsoft.com/office/powerpoint/2010/main" val="164301410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Image slide - Green">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a:xfrm>
            <a:off x="6553200" y="6356350"/>
            <a:ext cx="2133600" cy="365125"/>
          </a:xfrm>
          <a:prstGeom prst="rect">
            <a:avLst/>
          </a:prstGeom>
        </p:spPr>
        <p:txBody>
          <a:bodyPr/>
          <a:lstStyle/>
          <a:p>
            <a:fld id="{8C1F49BF-416A-4114-BA93-16C6EAC058F4}" type="slidenum">
              <a:rPr lang="en-NZ" smtClean="0"/>
              <a:t>‹#›</a:t>
            </a:fld>
            <a:endParaRPr lang="en-NZ"/>
          </a:p>
        </p:txBody>
      </p:sp>
      <p:sp>
        <p:nvSpPr>
          <p:cNvPr id="4" name="Rectangle 3"/>
          <p:cNvSpPr/>
          <p:nvPr userDrawn="1"/>
        </p:nvSpPr>
        <p:spPr>
          <a:xfrm>
            <a:off x="0" y="0"/>
            <a:ext cx="9144000" cy="6858001"/>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Z" dirty="0"/>
          </a:p>
        </p:txBody>
      </p:sp>
      <p:pic>
        <p:nvPicPr>
          <p:cNvPr id="3074" name="Picture 2" descr="S:\Summer\Marketing and Comms Strategy\Photos\Retouched\Martin_Hawes_Cafe_270.jpg"/>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l="36008" r="26770"/>
          <a:stretch/>
        </p:blipFill>
        <p:spPr bwMode="auto">
          <a:xfrm>
            <a:off x="886965" y="0"/>
            <a:ext cx="3829051" cy="6858001"/>
          </a:xfrm>
          <a:prstGeom prst="rect">
            <a:avLst/>
          </a:prstGeom>
          <a:noFill/>
          <a:extLst>
            <a:ext uri="{909E8E84-426E-40DD-AFC4-6F175D3DCCD1}">
              <a14:hiddenFill xmlns:a14="http://schemas.microsoft.com/office/drawing/2010/main">
                <a:solidFill>
                  <a:srgbClr val="FFFFFF"/>
                </a:solidFill>
              </a14:hiddenFill>
            </a:ext>
          </a:extLst>
        </p:spPr>
      </p:pic>
      <p:sp>
        <p:nvSpPr>
          <p:cNvPr id="8" name="Text Placeholder 7"/>
          <p:cNvSpPr>
            <a:spLocks noGrp="1"/>
          </p:cNvSpPr>
          <p:nvPr>
            <p:ph type="body" sz="quarter" idx="11"/>
          </p:nvPr>
        </p:nvSpPr>
        <p:spPr>
          <a:xfrm>
            <a:off x="4932363" y="2133600"/>
            <a:ext cx="4032125" cy="4175125"/>
          </a:xfrm>
        </p:spPr>
        <p:txBody>
          <a:bodyPr>
            <a:normAutofit/>
          </a:bodyPr>
          <a:lstStyle>
            <a:lvl1pPr marL="0" indent="0">
              <a:lnSpc>
                <a:spcPct val="100000"/>
              </a:lnSpc>
              <a:buNone/>
              <a:defRPr sz="2400">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p:txBody>
      </p:sp>
      <p:sp>
        <p:nvSpPr>
          <p:cNvPr id="9" name="Title 8"/>
          <p:cNvSpPr>
            <a:spLocks noGrp="1"/>
          </p:cNvSpPr>
          <p:nvPr>
            <p:ph type="title" hasCustomPrompt="1"/>
          </p:nvPr>
        </p:nvSpPr>
        <p:spPr>
          <a:xfrm>
            <a:off x="4932040" y="980728"/>
            <a:ext cx="4032448" cy="1152128"/>
          </a:xfrm>
        </p:spPr>
        <p:txBody>
          <a:bodyPr>
            <a:noAutofit/>
          </a:bodyPr>
          <a:lstStyle>
            <a:lvl1pPr algn="l">
              <a:defRPr sz="3600">
                <a:solidFill>
                  <a:schemeClr val="bg1"/>
                </a:solidFill>
              </a:defRPr>
            </a:lvl1pPr>
          </a:lstStyle>
          <a:p>
            <a:r>
              <a:rPr lang="en-US" dirty="0"/>
              <a:t>Title</a:t>
            </a:r>
            <a:endParaRPr lang="en-NZ" dirty="0"/>
          </a:p>
        </p:txBody>
      </p:sp>
    </p:spTree>
    <p:extLst>
      <p:ext uri="{BB962C8B-B14F-4D97-AF65-F5344CB8AC3E}">
        <p14:creationId xmlns:p14="http://schemas.microsoft.com/office/powerpoint/2010/main" val="413408301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Image slide - orange">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a:xfrm>
            <a:off x="6553200" y="6356350"/>
            <a:ext cx="2133600" cy="365125"/>
          </a:xfrm>
          <a:prstGeom prst="rect">
            <a:avLst/>
          </a:prstGeom>
        </p:spPr>
        <p:txBody>
          <a:bodyPr/>
          <a:lstStyle/>
          <a:p>
            <a:fld id="{8C1F49BF-416A-4114-BA93-16C6EAC058F4}" type="slidenum">
              <a:rPr lang="en-NZ" smtClean="0"/>
              <a:t>‹#›</a:t>
            </a:fld>
            <a:endParaRPr lang="en-NZ"/>
          </a:p>
        </p:txBody>
      </p:sp>
      <p:sp>
        <p:nvSpPr>
          <p:cNvPr id="4" name="Rectangle 3"/>
          <p:cNvSpPr/>
          <p:nvPr userDrawn="1"/>
        </p:nvSpPr>
        <p:spPr>
          <a:xfrm>
            <a:off x="0" y="-1"/>
            <a:ext cx="9144000" cy="685800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Z" dirty="0"/>
          </a:p>
        </p:txBody>
      </p:sp>
      <p:pic>
        <p:nvPicPr>
          <p:cNvPr id="4098" name="Picture 2" descr="S:\Summer\Marketing and Comms Strategy\Photos\Martin\Martin_Hawes_Office_hh391.jpg"/>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l="45350" t="517" r="17755" b="374"/>
          <a:stretch/>
        </p:blipFill>
        <p:spPr bwMode="auto">
          <a:xfrm>
            <a:off x="886965" y="0"/>
            <a:ext cx="3829051" cy="6858000"/>
          </a:xfrm>
          <a:prstGeom prst="rect">
            <a:avLst/>
          </a:prstGeom>
          <a:noFill/>
          <a:extLst>
            <a:ext uri="{909E8E84-426E-40DD-AFC4-6F175D3DCCD1}">
              <a14:hiddenFill xmlns:a14="http://schemas.microsoft.com/office/drawing/2010/main">
                <a:solidFill>
                  <a:srgbClr val="FFFFFF"/>
                </a:solidFill>
              </a14:hiddenFill>
            </a:ext>
          </a:extLst>
        </p:spPr>
      </p:pic>
      <p:sp>
        <p:nvSpPr>
          <p:cNvPr id="11" name="Text Placeholder 7"/>
          <p:cNvSpPr>
            <a:spLocks noGrp="1"/>
          </p:cNvSpPr>
          <p:nvPr>
            <p:ph type="body" sz="quarter" idx="11"/>
          </p:nvPr>
        </p:nvSpPr>
        <p:spPr>
          <a:xfrm>
            <a:off x="4932363" y="2133600"/>
            <a:ext cx="4032125" cy="4175125"/>
          </a:xfrm>
        </p:spPr>
        <p:txBody>
          <a:bodyPr>
            <a:normAutofit/>
          </a:bodyPr>
          <a:lstStyle>
            <a:lvl1pPr marL="0" indent="0">
              <a:lnSpc>
                <a:spcPct val="100000"/>
              </a:lnSpc>
              <a:buNone/>
              <a:defRPr sz="2400">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p:txBody>
      </p:sp>
      <p:sp>
        <p:nvSpPr>
          <p:cNvPr id="12" name="Title 8"/>
          <p:cNvSpPr>
            <a:spLocks noGrp="1"/>
          </p:cNvSpPr>
          <p:nvPr>
            <p:ph type="title" hasCustomPrompt="1"/>
          </p:nvPr>
        </p:nvSpPr>
        <p:spPr>
          <a:xfrm>
            <a:off x="4932040" y="980728"/>
            <a:ext cx="4032448" cy="1152128"/>
          </a:xfrm>
        </p:spPr>
        <p:txBody>
          <a:bodyPr>
            <a:noAutofit/>
          </a:bodyPr>
          <a:lstStyle>
            <a:lvl1pPr algn="l">
              <a:defRPr sz="3600">
                <a:solidFill>
                  <a:schemeClr val="bg1"/>
                </a:solidFill>
              </a:defRPr>
            </a:lvl1pPr>
          </a:lstStyle>
          <a:p>
            <a:r>
              <a:rPr lang="en-US" dirty="0"/>
              <a:t>Title</a:t>
            </a:r>
            <a:endParaRPr lang="en-NZ" dirty="0"/>
          </a:p>
        </p:txBody>
      </p:sp>
    </p:spTree>
    <p:extLst>
      <p:ext uri="{BB962C8B-B14F-4D97-AF65-F5344CB8AC3E}">
        <p14:creationId xmlns:p14="http://schemas.microsoft.com/office/powerpoint/2010/main" val="234588803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Blank - blue">
    <p:spTree>
      <p:nvGrpSpPr>
        <p:cNvPr id="1" name=""/>
        <p:cNvGrpSpPr/>
        <p:nvPr/>
      </p:nvGrpSpPr>
      <p:grpSpPr>
        <a:xfrm>
          <a:off x="0" y="0"/>
          <a:ext cx="0" cy="0"/>
          <a:chOff x="0" y="0"/>
          <a:chExt cx="0" cy="0"/>
        </a:xfrm>
      </p:grpSpPr>
      <p:sp>
        <p:nvSpPr>
          <p:cNvPr id="4" name="Rectangle 3"/>
          <p:cNvSpPr/>
          <p:nvPr userDrawn="1"/>
        </p:nvSpPr>
        <p:spPr>
          <a:xfrm>
            <a:off x="0" y="0"/>
            <a:ext cx="9144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Z" dirty="0"/>
          </a:p>
        </p:txBody>
      </p:sp>
    </p:spTree>
    <p:extLst>
      <p:ext uri="{BB962C8B-B14F-4D97-AF65-F5344CB8AC3E}">
        <p14:creationId xmlns:p14="http://schemas.microsoft.com/office/powerpoint/2010/main" val="420222772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Blank - green">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a:xfrm>
            <a:off x="6553200" y="6356350"/>
            <a:ext cx="2133600" cy="365125"/>
          </a:xfrm>
          <a:prstGeom prst="rect">
            <a:avLst/>
          </a:prstGeom>
        </p:spPr>
        <p:txBody>
          <a:bodyPr/>
          <a:lstStyle/>
          <a:p>
            <a:fld id="{8C1F49BF-416A-4114-BA93-16C6EAC058F4}" type="slidenum">
              <a:rPr lang="en-NZ" smtClean="0"/>
              <a:t>‹#›</a:t>
            </a:fld>
            <a:endParaRPr lang="en-NZ"/>
          </a:p>
        </p:txBody>
      </p:sp>
      <p:sp>
        <p:nvSpPr>
          <p:cNvPr id="4" name="Rectangle 3"/>
          <p:cNvSpPr/>
          <p:nvPr userDrawn="1"/>
        </p:nvSpPr>
        <p:spPr>
          <a:xfrm>
            <a:off x="0" y="0"/>
            <a:ext cx="9144000" cy="6858001"/>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Z" dirty="0"/>
          </a:p>
        </p:txBody>
      </p:sp>
    </p:spTree>
    <p:extLst>
      <p:ext uri="{BB962C8B-B14F-4D97-AF65-F5344CB8AC3E}">
        <p14:creationId xmlns:p14="http://schemas.microsoft.com/office/powerpoint/2010/main" val="197216512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 orange">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a:xfrm>
            <a:off x="6553200" y="6356350"/>
            <a:ext cx="2133600" cy="365125"/>
          </a:xfrm>
          <a:prstGeom prst="rect">
            <a:avLst/>
          </a:prstGeom>
        </p:spPr>
        <p:txBody>
          <a:bodyPr/>
          <a:lstStyle/>
          <a:p>
            <a:fld id="{8C1F49BF-416A-4114-BA93-16C6EAC058F4}" type="slidenum">
              <a:rPr lang="en-NZ" smtClean="0"/>
              <a:t>‹#›</a:t>
            </a:fld>
            <a:endParaRPr lang="en-NZ"/>
          </a:p>
        </p:txBody>
      </p:sp>
      <p:sp>
        <p:nvSpPr>
          <p:cNvPr id="4" name="Rectangle 3"/>
          <p:cNvSpPr/>
          <p:nvPr userDrawn="1"/>
        </p:nvSpPr>
        <p:spPr>
          <a:xfrm>
            <a:off x="0" y="-1"/>
            <a:ext cx="9144000" cy="685800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Z" dirty="0"/>
          </a:p>
        </p:txBody>
      </p:sp>
    </p:spTree>
    <p:extLst>
      <p:ext uri="{BB962C8B-B14F-4D97-AF65-F5344CB8AC3E}">
        <p14:creationId xmlns:p14="http://schemas.microsoft.com/office/powerpoint/2010/main" val="407407758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4500"/>
            </a:lvl1pPr>
          </a:lstStyle>
          <a:p>
            <a:r>
              <a:rPr lang="en-US" smtClean="0"/>
              <a:t>Click to edit Master title style</a:t>
            </a:r>
            <a:endParaRPr lang="en-NZ"/>
          </a:p>
        </p:txBody>
      </p:sp>
      <p:sp>
        <p:nvSpPr>
          <p:cNvPr id="3" name="Subtitle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smtClean="0"/>
              <a:t>Click to edit Master subtitle style</a:t>
            </a:r>
            <a:endParaRPr lang="en-NZ"/>
          </a:p>
        </p:txBody>
      </p:sp>
      <p:sp>
        <p:nvSpPr>
          <p:cNvPr id="4" name="Date Placeholder 3"/>
          <p:cNvSpPr>
            <a:spLocks noGrp="1"/>
          </p:cNvSpPr>
          <p:nvPr>
            <p:ph type="dt" sz="half" idx="10"/>
          </p:nvPr>
        </p:nvSpPr>
        <p:spPr/>
        <p:txBody>
          <a:bodyPr/>
          <a:lstStyle/>
          <a:p>
            <a:fld id="{0D74BAC3-A4AB-4352-8A91-F75EB63E7449}" type="datetimeFigureOut">
              <a:rPr lang="en-NZ" smtClean="0">
                <a:solidFill>
                  <a:prstClr val="black">
                    <a:tint val="75000"/>
                  </a:prstClr>
                </a:solidFill>
              </a:rPr>
              <a:pPr/>
              <a:t>20/10/2017</a:t>
            </a:fld>
            <a:endParaRPr lang="en-NZ">
              <a:solidFill>
                <a:prstClr val="black">
                  <a:tint val="75000"/>
                </a:prstClr>
              </a:solidFill>
            </a:endParaRPr>
          </a:p>
        </p:txBody>
      </p:sp>
      <p:sp>
        <p:nvSpPr>
          <p:cNvPr id="5" name="Footer Placeholder 4"/>
          <p:cNvSpPr>
            <a:spLocks noGrp="1"/>
          </p:cNvSpPr>
          <p:nvPr>
            <p:ph type="ftr" sz="quarter" idx="11"/>
          </p:nvPr>
        </p:nvSpPr>
        <p:spPr/>
        <p:txBody>
          <a:bodyPr/>
          <a:lstStyle/>
          <a:p>
            <a:endParaRPr lang="en-NZ">
              <a:solidFill>
                <a:prstClr val="black">
                  <a:tint val="75000"/>
                </a:prstClr>
              </a:solidFill>
            </a:endParaRPr>
          </a:p>
        </p:txBody>
      </p:sp>
      <p:sp>
        <p:nvSpPr>
          <p:cNvPr id="6" name="Slide Number Placeholder 5"/>
          <p:cNvSpPr>
            <a:spLocks noGrp="1"/>
          </p:cNvSpPr>
          <p:nvPr>
            <p:ph type="sldNum" sz="quarter" idx="12"/>
          </p:nvPr>
        </p:nvSpPr>
        <p:spPr/>
        <p:txBody>
          <a:bodyPr/>
          <a:lstStyle/>
          <a:p>
            <a:fld id="{897BED80-41A1-4570-8296-D964B8DD2DD2}" type="slidenum">
              <a:rPr lang="en-NZ" smtClean="0">
                <a:solidFill>
                  <a:prstClr val="black">
                    <a:tint val="75000"/>
                  </a:prstClr>
                </a:solidFill>
              </a:rPr>
              <a:pPr/>
              <a:t>‹#›</a:t>
            </a:fld>
            <a:endParaRPr lang="en-NZ">
              <a:solidFill>
                <a:prstClr val="black">
                  <a:tint val="75000"/>
                </a:prstClr>
              </a:solidFill>
            </a:endParaRPr>
          </a:p>
        </p:txBody>
      </p:sp>
    </p:spTree>
    <p:extLst>
      <p:ext uri="{BB962C8B-B14F-4D97-AF65-F5344CB8AC3E}">
        <p14:creationId xmlns:p14="http://schemas.microsoft.com/office/powerpoint/2010/main" val="1745895138"/>
      </p:ext>
    </p:extLst>
  </p:cSld>
  <p:clrMapOvr>
    <a:masterClrMapping/>
  </p:clrMapOvr>
  <p:transition spd="med" advClick="0" advTm="5000"/>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NZ"/>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Date Placeholder 3"/>
          <p:cNvSpPr>
            <a:spLocks noGrp="1"/>
          </p:cNvSpPr>
          <p:nvPr>
            <p:ph type="dt" sz="half" idx="10"/>
          </p:nvPr>
        </p:nvSpPr>
        <p:spPr/>
        <p:txBody>
          <a:bodyPr/>
          <a:lstStyle/>
          <a:p>
            <a:fld id="{0D74BAC3-A4AB-4352-8A91-F75EB63E7449}" type="datetimeFigureOut">
              <a:rPr lang="en-NZ" smtClean="0">
                <a:solidFill>
                  <a:prstClr val="black">
                    <a:tint val="75000"/>
                  </a:prstClr>
                </a:solidFill>
              </a:rPr>
              <a:pPr/>
              <a:t>20/10/2017</a:t>
            </a:fld>
            <a:endParaRPr lang="en-NZ">
              <a:solidFill>
                <a:prstClr val="black">
                  <a:tint val="75000"/>
                </a:prstClr>
              </a:solidFill>
            </a:endParaRPr>
          </a:p>
        </p:txBody>
      </p:sp>
      <p:sp>
        <p:nvSpPr>
          <p:cNvPr id="5" name="Footer Placeholder 4"/>
          <p:cNvSpPr>
            <a:spLocks noGrp="1"/>
          </p:cNvSpPr>
          <p:nvPr>
            <p:ph type="ftr" sz="quarter" idx="11"/>
          </p:nvPr>
        </p:nvSpPr>
        <p:spPr/>
        <p:txBody>
          <a:bodyPr/>
          <a:lstStyle/>
          <a:p>
            <a:endParaRPr lang="en-NZ">
              <a:solidFill>
                <a:prstClr val="black">
                  <a:tint val="75000"/>
                </a:prstClr>
              </a:solidFill>
            </a:endParaRPr>
          </a:p>
        </p:txBody>
      </p:sp>
      <p:sp>
        <p:nvSpPr>
          <p:cNvPr id="6" name="Slide Number Placeholder 5"/>
          <p:cNvSpPr>
            <a:spLocks noGrp="1"/>
          </p:cNvSpPr>
          <p:nvPr>
            <p:ph type="sldNum" sz="quarter" idx="12"/>
          </p:nvPr>
        </p:nvSpPr>
        <p:spPr/>
        <p:txBody>
          <a:bodyPr/>
          <a:lstStyle/>
          <a:p>
            <a:fld id="{897BED80-41A1-4570-8296-D964B8DD2DD2}" type="slidenum">
              <a:rPr lang="en-NZ" smtClean="0">
                <a:solidFill>
                  <a:prstClr val="black">
                    <a:tint val="75000"/>
                  </a:prstClr>
                </a:solidFill>
              </a:rPr>
              <a:pPr/>
              <a:t>‹#›</a:t>
            </a:fld>
            <a:endParaRPr lang="en-NZ">
              <a:solidFill>
                <a:prstClr val="black">
                  <a:tint val="75000"/>
                </a:prstClr>
              </a:solidFill>
            </a:endParaRPr>
          </a:p>
        </p:txBody>
      </p:sp>
    </p:spTree>
    <p:extLst>
      <p:ext uri="{BB962C8B-B14F-4D97-AF65-F5344CB8AC3E}">
        <p14:creationId xmlns:p14="http://schemas.microsoft.com/office/powerpoint/2010/main" val="108887046"/>
      </p:ext>
    </p:extLst>
  </p:cSld>
  <p:clrMapOvr>
    <a:masterClrMapping/>
  </p:clrMapOvr>
  <p:transition spd="med" advClick="0" advTm="5000"/>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3_Title Slide">
    <p:spTree>
      <p:nvGrpSpPr>
        <p:cNvPr id="1" name=""/>
        <p:cNvGrpSpPr/>
        <p:nvPr/>
      </p:nvGrpSpPr>
      <p:grpSpPr>
        <a:xfrm>
          <a:off x="0" y="0"/>
          <a:ext cx="0" cy="0"/>
          <a:chOff x="0" y="0"/>
          <a:chExt cx="0" cy="0"/>
        </a:xfrm>
      </p:grpSpPr>
      <p:sp>
        <p:nvSpPr>
          <p:cNvPr id="10" name="Rectangle 9"/>
          <p:cNvSpPr/>
          <p:nvPr userDrawn="1"/>
        </p:nvSpPr>
        <p:spPr>
          <a:xfrm>
            <a:off x="0" y="0"/>
            <a:ext cx="9143999"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Z"/>
          </a:p>
        </p:txBody>
      </p:sp>
      <p:pic>
        <p:nvPicPr>
          <p:cNvPr id="12" name="Picture 2"/>
          <p:cNvPicPr>
            <a:picLocks noChangeAspect="1" noChangeArrowheads="1"/>
          </p:cNvPicPr>
          <p:nvPr userDrawn="1"/>
        </p:nvPicPr>
        <p:blipFill>
          <a:blip r:embed="rId2" cstate="print">
            <a:extLst>
              <a:ext uri="{28A0092B-C50C-407E-A947-70E740481C1C}">
                <a14:useLocalDpi xmlns:a14="http://schemas.microsoft.com/office/drawing/2010/main" val="0"/>
              </a:ext>
            </a:extLst>
          </a:blip>
          <a:stretch>
            <a:fillRect/>
          </a:stretch>
        </p:blipFill>
        <p:spPr bwMode="auto">
          <a:xfrm>
            <a:off x="4368769" y="3331"/>
            <a:ext cx="4787482" cy="1188034"/>
          </a:xfrm>
          <a:prstGeom prst="rect">
            <a:avLst/>
          </a:prstGeom>
          <a:noFill/>
          <a:extLst>
            <a:ext uri="{909E8E84-426E-40DD-AFC4-6F175D3DCCD1}">
              <a14:hiddenFill xmlns:a14="http://schemas.microsoft.com/office/drawing/2010/main">
                <a:solidFill>
                  <a:srgbClr val="FFFFFF"/>
                </a:solidFill>
              </a14:hiddenFill>
            </a:ext>
          </a:extLst>
        </p:spPr>
      </p:pic>
      <p:sp>
        <p:nvSpPr>
          <p:cNvPr id="18" name="Text Placeholder 10"/>
          <p:cNvSpPr>
            <a:spLocks noGrp="1"/>
          </p:cNvSpPr>
          <p:nvPr>
            <p:ph type="body" sz="quarter" idx="11" hasCustomPrompt="1"/>
          </p:nvPr>
        </p:nvSpPr>
        <p:spPr>
          <a:xfrm>
            <a:off x="1691679" y="6381328"/>
            <a:ext cx="5760640" cy="377280"/>
          </a:xfrm>
        </p:spPr>
        <p:txBody>
          <a:bodyPr>
            <a:noAutofit/>
          </a:bodyPr>
          <a:lstStyle>
            <a:lvl1pPr marL="0" indent="0" algn="ctr">
              <a:buNone/>
              <a:defRPr lang="en-NZ" sz="1400" kern="1200" dirty="0">
                <a:solidFill>
                  <a:srgbClr val="093A80"/>
                </a:solidFill>
                <a:latin typeface="+mn-lt"/>
                <a:ea typeface="+mn-ea"/>
                <a:cs typeface="+mn-cs"/>
              </a:defRPr>
            </a:lvl1pPr>
          </a:lstStyle>
          <a:p>
            <a:pPr lvl="0"/>
            <a:r>
              <a:rPr lang="en-US" dirty="0"/>
              <a:t>Click to add presenter name and presentation date</a:t>
            </a:r>
            <a:endParaRPr lang="en-NZ" dirty="0"/>
          </a:p>
        </p:txBody>
      </p:sp>
      <p:sp>
        <p:nvSpPr>
          <p:cNvPr id="19" name="Title 1"/>
          <p:cNvSpPr>
            <a:spLocks noGrp="1"/>
          </p:cNvSpPr>
          <p:nvPr>
            <p:ph type="ctrTitle"/>
          </p:nvPr>
        </p:nvSpPr>
        <p:spPr>
          <a:xfrm>
            <a:off x="685800" y="5055319"/>
            <a:ext cx="7772400" cy="1109985"/>
          </a:xfrm>
        </p:spPr>
        <p:txBody>
          <a:bodyPr>
            <a:normAutofit/>
          </a:bodyPr>
          <a:lstStyle>
            <a:lvl1pPr>
              <a:defRPr sz="3200">
                <a:solidFill>
                  <a:schemeClr val="bg1"/>
                </a:solidFill>
              </a:defRPr>
            </a:lvl1pPr>
          </a:lstStyle>
          <a:p>
            <a:r>
              <a:rPr lang="en-US"/>
              <a:t>Click to edit Master title style</a:t>
            </a:r>
            <a:endParaRPr lang="en-NZ" dirty="0"/>
          </a:p>
        </p:txBody>
      </p:sp>
    </p:spTree>
    <p:extLst>
      <p:ext uri="{BB962C8B-B14F-4D97-AF65-F5344CB8AC3E}">
        <p14:creationId xmlns:p14="http://schemas.microsoft.com/office/powerpoint/2010/main" val="383837233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4500"/>
            </a:lvl1pPr>
          </a:lstStyle>
          <a:p>
            <a:r>
              <a:rPr lang="en-US" smtClean="0"/>
              <a:t>Click to edit Master title style</a:t>
            </a:r>
            <a:endParaRPr lang="en-NZ"/>
          </a:p>
        </p:txBody>
      </p:sp>
      <p:sp>
        <p:nvSpPr>
          <p:cNvPr id="3" name="Text Placeholder 2"/>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D74BAC3-A4AB-4352-8A91-F75EB63E7449}" type="datetimeFigureOut">
              <a:rPr lang="en-NZ" smtClean="0">
                <a:solidFill>
                  <a:prstClr val="black">
                    <a:tint val="75000"/>
                  </a:prstClr>
                </a:solidFill>
              </a:rPr>
              <a:pPr/>
              <a:t>20/10/2017</a:t>
            </a:fld>
            <a:endParaRPr lang="en-NZ">
              <a:solidFill>
                <a:prstClr val="black">
                  <a:tint val="75000"/>
                </a:prstClr>
              </a:solidFill>
            </a:endParaRPr>
          </a:p>
        </p:txBody>
      </p:sp>
      <p:sp>
        <p:nvSpPr>
          <p:cNvPr id="5" name="Footer Placeholder 4"/>
          <p:cNvSpPr>
            <a:spLocks noGrp="1"/>
          </p:cNvSpPr>
          <p:nvPr>
            <p:ph type="ftr" sz="quarter" idx="11"/>
          </p:nvPr>
        </p:nvSpPr>
        <p:spPr/>
        <p:txBody>
          <a:bodyPr/>
          <a:lstStyle/>
          <a:p>
            <a:endParaRPr lang="en-NZ">
              <a:solidFill>
                <a:prstClr val="black">
                  <a:tint val="75000"/>
                </a:prstClr>
              </a:solidFill>
            </a:endParaRPr>
          </a:p>
        </p:txBody>
      </p:sp>
      <p:sp>
        <p:nvSpPr>
          <p:cNvPr id="6" name="Slide Number Placeholder 5"/>
          <p:cNvSpPr>
            <a:spLocks noGrp="1"/>
          </p:cNvSpPr>
          <p:nvPr>
            <p:ph type="sldNum" sz="quarter" idx="12"/>
          </p:nvPr>
        </p:nvSpPr>
        <p:spPr/>
        <p:txBody>
          <a:bodyPr/>
          <a:lstStyle/>
          <a:p>
            <a:fld id="{897BED80-41A1-4570-8296-D964B8DD2DD2}" type="slidenum">
              <a:rPr lang="en-NZ" smtClean="0">
                <a:solidFill>
                  <a:prstClr val="black">
                    <a:tint val="75000"/>
                  </a:prstClr>
                </a:solidFill>
              </a:rPr>
              <a:pPr/>
              <a:t>‹#›</a:t>
            </a:fld>
            <a:endParaRPr lang="en-NZ">
              <a:solidFill>
                <a:prstClr val="black">
                  <a:tint val="75000"/>
                </a:prstClr>
              </a:solidFill>
            </a:endParaRPr>
          </a:p>
        </p:txBody>
      </p:sp>
    </p:spTree>
    <p:extLst>
      <p:ext uri="{BB962C8B-B14F-4D97-AF65-F5344CB8AC3E}">
        <p14:creationId xmlns:p14="http://schemas.microsoft.com/office/powerpoint/2010/main" val="833166610"/>
      </p:ext>
    </p:extLst>
  </p:cSld>
  <p:clrMapOvr>
    <a:masterClrMapping/>
  </p:clrMapOvr>
  <p:transition spd="med" advClick="0" advTm="5000"/>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NZ"/>
          </a:p>
        </p:txBody>
      </p:sp>
      <p:sp>
        <p:nvSpPr>
          <p:cNvPr id="3" name="Content Placeholder 2"/>
          <p:cNvSpPr>
            <a:spLocks noGrp="1"/>
          </p:cNvSpPr>
          <p:nvPr>
            <p:ph sz="half" idx="1"/>
          </p:nvPr>
        </p:nvSpPr>
        <p:spPr>
          <a:xfrm>
            <a:off x="6286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Content Placeholder 3"/>
          <p:cNvSpPr>
            <a:spLocks noGrp="1"/>
          </p:cNvSpPr>
          <p:nvPr>
            <p:ph sz="half" idx="2"/>
          </p:nvPr>
        </p:nvSpPr>
        <p:spPr>
          <a:xfrm>
            <a:off x="46291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5" name="Date Placeholder 4"/>
          <p:cNvSpPr>
            <a:spLocks noGrp="1"/>
          </p:cNvSpPr>
          <p:nvPr>
            <p:ph type="dt" sz="half" idx="10"/>
          </p:nvPr>
        </p:nvSpPr>
        <p:spPr/>
        <p:txBody>
          <a:bodyPr/>
          <a:lstStyle/>
          <a:p>
            <a:fld id="{0D74BAC3-A4AB-4352-8A91-F75EB63E7449}" type="datetimeFigureOut">
              <a:rPr lang="en-NZ" smtClean="0">
                <a:solidFill>
                  <a:prstClr val="black">
                    <a:tint val="75000"/>
                  </a:prstClr>
                </a:solidFill>
              </a:rPr>
              <a:pPr/>
              <a:t>20/10/2017</a:t>
            </a:fld>
            <a:endParaRPr lang="en-NZ">
              <a:solidFill>
                <a:prstClr val="black">
                  <a:tint val="75000"/>
                </a:prstClr>
              </a:solidFill>
            </a:endParaRPr>
          </a:p>
        </p:txBody>
      </p:sp>
      <p:sp>
        <p:nvSpPr>
          <p:cNvPr id="6" name="Footer Placeholder 5"/>
          <p:cNvSpPr>
            <a:spLocks noGrp="1"/>
          </p:cNvSpPr>
          <p:nvPr>
            <p:ph type="ftr" sz="quarter" idx="11"/>
          </p:nvPr>
        </p:nvSpPr>
        <p:spPr/>
        <p:txBody>
          <a:bodyPr/>
          <a:lstStyle/>
          <a:p>
            <a:endParaRPr lang="en-NZ">
              <a:solidFill>
                <a:prstClr val="black">
                  <a:tint val="75000"/>
                </a:prstClr>
              </a:solidFill>
            </a:endParaRPr>
          </a:p>
        </p:txBody>
      </p:sp>
      <p:sp>
        <p:nvSpPr>
          <p:cNvPr id="7" name="Slide Number Placeholder 6"/>
          <p:cNvSpPr>
            <a:spLocks noGrp="1"/>
          </p:cNvSpPr>
          <p:nvPr>
            <p:ph type="sldNum" sz="quarter" idx="12"/>
          </p:nvPr>
        </p:nvSpPr>
        <p:spPr/>
        <p:txBody>
          <a:bodyPr/>
          <a:lstStyle/>
          <a:p>
            <a:fld id="{897BED80-41A1-4570-8296-D964B8DD2DD2}" type="slidenum">
              <a:rPr lang="en-NZ" smtClean="0">
                <a:solidFill>
                  <a:prstClr val="black">
                    <a:tint val="75000"/>
                  </a:prstClr>
                </a:solidFill>
              </a:rPr>
              <a:pPr/>
              <a:t>‹#›</a:t>
            </a:fld>
            <a:endParaRPr lang="en-NZ">
              <a:solidFill>
                <a:prstClr val="black">
                  <a:tint val="75000"/>
                </a:prstClr>
              </a:solidFill>
            </a:endParaRPr>
          </a:p>
        </p:txBody>
      </p:sp>
    </p:spTree>
    <p:extLst>
      <p:ext uri="{BB962C8B-B14F-4D97-AF65-F5344CB8AC3E}">
        <p14:creationId xmlns:p14="http://schemas.microsoft.com/office/powerpoint/2010/main" val="1285348690"/>
      </p:ext>
    </p:extLst>
  </p:cSld>
  <p:clrMapOvr>
    <a:masterClrMapping/>
  </p:clrMapOvr>
  <p:transition spd="med" advClick="0" advTm="5000"/>
</p:sldLayout>
</file>

<file path=ppt/slideLayouts/slideLayout2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smtClean="0"/>
              <a:t>Click to edit Master title style</a:t>
            </a:r>
            <a:endParaRPr lang="en-NZ"/>
          </a:p>
        </p:txBody>
      </p:sp>
      <p:sp>
        <p:nvSpPr>
          <p:cNvPr id="3" name="Text Placeholder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7" name="Date Placeholder 6"/>
          <p:cNvSpPr>
            <a:spLocks noGrp="1"/>
          </p:cNvSpPr>
          <p:nvPr>
            <p:ph type="dt" sz="half" idx="10"/>
          </p:nvPr>
        </p:nvSpPr>
        <p:spPr/>
        <p:txBody>
          <a:bodyPr/>
          <a:lstStyle/>
          <a:p>
            <a:fld id="{0D74BAC3-A4AB-4352-8A91-F75EB63E7449}" type="datetimeFigureOut">
              <a:rPr lang="en-NZ" smtClean="0">
                <a:solidFill>
                  <a:prstClr val="black">
                    <a:tint val="75000"/>
                  </a:prstClr>
                </a:solidFill>
              </a:rPr>
              <a:pPr/>
              <a:t>20/10/2017</a:t>
            </a:fld>
            <a:endParaRPr lang="en-NZ">
              <a:solidFill>
                <a:prstClr val="black">
                  <a:tint val="75000"/>
                </a:prstClr>
              </a:solidFill>
            </a:endParaRPr>
          </a:p>
        </p:txBody>
      </p:sp>
      <p:sp>
        <p:nvSpPr>
          <p:cNvPr id="8" name="Footer Placeholder 7"/>
          <p:cNvSpPr>
            <a:spLocks noGrp="1"/>
          </p:cNvSpPr>
          <p:nvPr>
            <p:ph type="ftr" sz="quarter" idx="11"/>
          </p:nvPr>
        </p:nvSpPr>
        <p:spPr/>
        <p:txBody>
          <a:bodyPr/>
          <a:lstStyle/>
          <a:p>
            <a:endParaRPr lang="en-NZ">
              <a:solidFill>
                <a:prstClr val="black">
                  <a:tint val="75000"/>
                </a:prstClr>
              </a:solidFill>
            </a:endParaRPr>
          </a:p>
        </p:txBody>
      </p:sp>
      <p:sp>
        <p:nvSpPr>
          <p:cNvPr id="9" name="Slide Number Placeholder 8"/>
          <p:cNvSpPr>
            <a:spLocks noGrp="1"/>
          </p:cNvSpPr>
          <p:nvPr>
            <p:ph type="sldNum" sz="quarter" idx="12"/>
          </p:nvPr>
        </p:nvSpPr>
        <p:spPr/>
        <p:txBody>
          <a:bodyPr/>
          <a:lstStyle/>
          <a:p>
            <a:fld id="{897BED80-41A1-4570-8296-D964B8DD2DD2}" type="slidenum">
              <a:rPr lang="en-NZ" smtClean="0">
                <a:solidFill>
                  <a:prstClr val="black">
                    <a:tint val="75000"/>
                  </a:prstClr>
                </a:solidFill>
              </a:rPr>
              <a:pPr/>
              <a:t>‹#›</a:t>
            </a:fld>
            <a:endParaRPr lang="en-NZ">
              <a:solidFill>
                <a:prstClr val="black">
                  <a:tint val="75000"/>
                </a:prstClr>
              </a:solidFill>
            </a:endParaRPr>
          </a:p>
        </p:txBody>
      </p:sp>
    </p:spTree>
    <p:extLst>
      <p:ext uri="{BB962C8B-B14F-4D97-AF65-F5344CB8AC3E}">
        <p14:creationId xmlns:p14="http://schemas.microsoft.com/office/powerpoint/2010/main" val="1694856515"/>
      </p:ext>
    </p:extLst>
  </p:cSld>
  <p:clrMapOvr>
    <a:masterClrMapping/>
  </p:clrMapOvr>
  <p:transition spd="med" advClick="0" advTm="5000"/>
</p:sldLayout>
</file>

<file path=ppt/slideLayouts/slideLayout2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NZ"/>
          </a:p>
        </p:txBody>
      </p:sp>
      <p:sp>
        <p:nvSpPr>
          <p:cNvPr id="3" name="Date Placeholder 2"/>
          <p:cNvSpPr>
            <a:spLocks noGrp="1"/>
          </p:cNvSpPr>
          <p:nvPr>
            <p:ph type="dt" sz="half" idx="10"/>
          </p:nvPr>
        </p:nvSpPr>
        <p:spPr/>
        <p:txBody>
          <a:bodyPr/>
          <a:lstStyle/>
          <a:p>
            <a:fld id="{0D74BAC3-A4AB-4352-8A91-F75EB63E7449}" type="datetimeFigureOut">
              <a:rPr lang="en-NZ" smtClean="0">
                <a:solidFill>
                  <a:prstClr val="black">
                    <a:tint val="75000"/>
                  </a:prstClr>
                </a:solidFill>
              </a:rPr>
              <a:pPr/>
              <a:t>20/10/2017</a:t>
            </a:fld>
            <a:endParaRPr lang="en-NZ">
              <a:solidFill>
                <a:prstClr val="black">
                  <a:tint val="75000"/>
                </a:prstClr>
              </a:solidFill>
            </a:endParaRPr>
          </a:p>
        </p:txBody>
      </p:sp>
      <p:sp>
        <p:nvSpPr>
          <p:cNvPr id="4" name="Footer Placeholder 3"/>
          <p:cNvSpPr>
            <a:spLocks noGrp="1"/>
          </p:cNvSpPr>
          <p:nvPr>
            <p:ph type="ftr" sz="quarter" idx="11"/>
          </p:nvPr>
        </p:nvSpPr>
        <p:spPr/>
        <p:txBody>
          <a:bodyPr/>
          <a:lstStyle/>
          <a:p>
            <a:endParaRPr lang="en-NZ">
              <a:solidFill>
                <a:prstClr val="black">
                  <a:tint val="75000"/>
                </a:prstClr>
              </a:solidFill>
            </a:endParaRPr>
          </a:p>
        </p:txBody>
      </p:sp>
      <p:sp>
        <p:nvSpPr>
          <p:cNvPr id="5" name="Slide Number Placeholder 4"/>
          <p:cNvSpPr>
            <a:spLocks noGrp="1"/>
          </p:cNvSpPr>
          <p:nvPr>
            <p:ph type="sldNum" sz="quarter" idx="12"/>
          </p:nvPr>
        </p:nvSpPr>
        <p:spPr/>
        <p:txBody>
          <a:bodyPr/>
          <a:lstStyle/>
          <a:p>
            <a:fld id="{897BED80-41A1-4570-8296-D964B8DD2DD2}" type="slidenum">
              <a:rPr lang="en-NZ" smtClean="0">
                <a:solidFill>
                  <a:prstClr val="black">
                    <a:tint val="75000"/>
                  </a:prstClr>
                </a:solidFill>
              </a:rPr>
              <a:pPr/>
              <a:t>‹#›</a:t>
            </a:fld>
            <a:endParaRPr lang="en-NZ">
              <a:solidFill>
                <a:prstClr val="black">
                  <a:tint val="75000"/>
                </a:prstClr>
              </a:solidFill>
            </a:endParaRPr>
          </a:p>
        </p:txBody>
      </p:sp>
    </p:spTree>
    <p:extLst>
      <p:ext uri="{BB962C8B-B14F-4D97-AF65-F5344CB8AC3E}">
        <p14:creationId xmlns:p14="http://schemas.microsoft.com/office/powerpoint/2010/main" val="4310249"/>
      </p:ext>
    </p:extLst>
  </p:cSld>
  <p:clrMapOvr>
    <a:masterClrMapping/>
  </p:clrMapOvr>
  <p:transition spd="med" advClick="0" advTm="5000"/>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D74BAC3-A4AB-4352-8A91-F75EB63E7449}" type="datetimeFigureOut">
              <a:rPr lang="en-NZ" smtClean="0">
                <a:solidFill>
                  <a:prstClr val="black">
                    <a:tint val="75000"/>
                  </a:prstClr>
                </a:solidFill>
              </a:rPr>
              <a:pPr/>
              <a:t>20/10/2017</a:t>
            </a:fld>
            <a:endParaRPr lang="en-NZ">
              <a:solidFill>
                <a:prstClr val="black">
                  <a:tint val="75000"/>
                </a:prstClr>
              </a:solidFill>
            </a:endParaRPr>
          </a:p>
        </p:txBody>
      </p:sp>
      <p:sp>
        <p:nvSpPr>
          <p:cNvPr id="3" name="Footer Placeholder 2"/>
          <p:cNvSpPr>
            <a:spLocks noGrp="1"/>
          </p:cNvSpPr>
          <p:nvPr>
            <p:ph type="ftr" sz="quarter" idx="11"/>
          </p:nvPr>
        </p:nvSpPr>
        <p:spPr/>
        <p:txBody>
          <a:bodyPr/>
          <a:lstStyle/>
          <a:p>
            <a:endParaRPr lang="en-NZ">
              <a:solidFill>
                <a:prstClr val="black">
                  <a:tint val="75000"/>
                </a:prstClr>
              </a:solidFill>
            </a:endParaRPr>
          </a:p>
        </p:txBody>
      </p:sp>
      <p:sp>
        <p:nvSpPr>
          <p:cNvPr id="4" name="Slide Number Placeholder 3"/>
          <p:cNvSpPr>
            <a:spLocks noGrp="1"/>
          </p:cNvSpPr>
          <p:nvPr>
            <p:ph type="sldNum" sz="quarter" idx="12"/>
          </p:nvPr>
        </p:nvSpPr>
        <p:spPr/>
        <p:txBody>
          <a:bodyPr/>
          <a:lstStyle/>
          <a:p>
            <a:fld id="{897BED80-41A1-4570-8296-D964B8DD2DD2}" type="slidenum">
              <a:rPr lang="en-NZ" smtClean="0">
                <a:solidFill>
                  <a:prstClr val="black">
                    <a:tint val="75000"/>
                  </a:prstClr>
                </a:solidFill>
              </a:rPr>
              <a:pPr/>
              <a:t>‹#›</a:t>
            </a:fld>
            <a:endParaRPr lang="en-NZ">
              <a:solidFill>
                <a:prstClr val="black">
                  <a:tint val="75000"/>
                </a:prstClr>
              </a:solidFill>
            </a:endParaRPr>
          </a:p>
        </p:txBody>
      </p:sp>
    </p:spTree>
    <p:extLst>
      <p:ext uri="{BB962C8B-B14F-4D97-AF65-F5344CB8AC3E}">
        <p14:creationId xmlns:p14="http://schemas.microsoft.com/office/powerpoint/2010/main" val="2283743730"/>
      </p:ext>
    </p:extLst>
  </p:cSld>
  <p:clrMapOvr>
    <a:masterClrMapping/>
  </p:clrMapOvr>
  <p:transition spd="med" advClick="0" advTm="5000"/>
</p:sldLayout>
</file>

<file path=ppt/slideLayouts/slideLayout2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smtClean="0"/>
              <a:t>Click to edit Master title style</a:t>
            </a:r>
            <a:endParaRPr lang="en-NZ"/>
          </a:p>
        </p:txBody>
      </p:sp>
      <p:sp>
        <p:nvSpPr>
          <p:cNvPr id="3" name="Content Placeholder 2"/>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D74BAC3-A4AB-4352-8A91-F75EB63E7449}" type="datetimeFigureOut">
              <a:rPr lang="en-NZ" smtClean="0">
                <a:solidFill>
                  <a:prstClr val="black">
                    <a:tint val="75000"/>
                  </a:prstClr>
                </a:solidFill>
              </a:rPr>
              <a:pPr/>
              <a:t>20/10/2017</a:t>
            </a:fld>
            <a:endParaRPr lang="en-NZ">
              <a:solidFill>
                <a:prstClr val="black">
                  <a:tint val="75000"/>
                </a:prstClr>
              </a:solidFill>
            </a:endParaRPr>
          </a:p>
        </p:txBody>
      </p:sp>
      <p:sp>
        <p:nvSpPr>
          <p:cNvPr id="6" name="Footer Placeholder 5"/>
          <p:cNvSpPr>
            <a:spLocks noGrp="1"/>
          </p:cNvSpPr>
          <p:nvPr>
            <p:ph type="ftr" sz="quarter" idx="11"/>
          </p:nvPr>
        </p:nvSpPr>
        <p:spPr/>
        <p:txBody>
          <a:bodyPr/>
          <a:lstStyle/>
          <a:p>
            <a:endParaRPr lang="en-NZ">
              <a:solidFill>
                <a:prstClr val="black">
                  <a:tint val="75000"/>
                </a:prstClr>
              </a:solidFill>
            </a:endParaRPr>
          </a:p>
        </p:txBody>
      </p:sp>
      <p:sp>
        <p:nvSpPr>
          <p:cNvPr id="7" name="Slide Number Placeholder 6"/>
          <p:cNvSpPr>
            <a:spLocks noGrp="1"/>
          </p:cNvSpPr>
          <p:nvPr>
            <p:ph type="sldNum" sz="quarter" idx="12"/>
          </p:nvPr>
        </p:nvSpPr>
        <p:spPr/>
        <p:txBody>
          <a:bodyPr/>
          <a:lstStyle/>
          <a:p>
            <a:fld id="{897BED80-41A1-4570-8296-D964B8DD2DD2}" type="slidenum">
              <a:rPr lang="en-NZ" smtClean="0">
                <a:solidFill>
                  <a:prstClr val="black">
                    <a:tint val="75000"/>
                  </a:prstClr>
                </a:solidFill>
              </a:rPr>
              <a:pPr/>
              <a:t>‹#›</a:t>
            </a:fld>
            <a:endParaRPr lang="en-NZ">
              <a:solidFill>
                <a:prstClr val="black">
                  <a:tint val="75000"/>
                </a:prstClr>
              </a:solidFill>
            </a:endParaRPr>
          </a:p>
        </p:txBody>
      </p:sp>
    </p:spTree>
    <p:extLst>
      <p:ext uri="{BB962C8B-B14F-4D97-AF65-F5344CB8AC3E}">
        <p14:creationId xmlns:p14="http://schemas.microsoft.com/office/powerpoint/2010/main" val="3420894742"/>
      </p:ext>
    </p:extLst>
  </p:cSld>
  <p:clrMapOvr>
    <a:masterClrMapping/>
  </p:clrMapOvr>
  <p:transition spd="med" advClick="0" advTm="5000"/>
</p:sldLayout>
</file>

<file path=ppt/slideLayouts/slideLayout2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smtClean="0"/>
              <a:t>Click to edit Master title style</a:t>
            </a:r>
            <a:endParaRPr lang="en-NZ"/>
          </a:p>
        </p:txBody>
      </p:sp>
      <p:sp>
        <p:nvSpPr>
          <p:cNvPr id="3" name="Picture Placeholder 2"/>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NZ"/>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D74BAC3-A4AB-4352-8A91-F75EB63E7449}" type="datetimeFigureOut">
              <a:rPr lang="en-NZ" smtClean="0">
                <a:solidFill>
                  <a:prstClr val="black">
                    <a:tint val="75000"/>
                  </a:prstClr>
                </a:solidFill>
              </a:rPr>
              <a:pPr/>
              <a:t>20/10/2017</a:t>
            </a:fld>
            <a:endParaRPr lang="en-NZ">
              <a:solidFill>
                <a:prstClr val="black">
                  <a:tint val="75000"/>
                </a:prstClr>
              </a:solidFill>
            </a:endParaRPr>
          </a:p>
        </p:txBody>
      </p:sp>
      <p:sp>
        <p:nvSpPr>
          <p:cNvPr id="6" name="Footer Placeholder 5"/>
          <p:cNvSpPr>
            <a:spLocks noGrp="1"/>
          </p:cNvSpPr>
          <p:nvPr>
            <p:ph type="ftr" sz="quarter" idx="11"/>
          </p:nvPr>
        </p:nvSpPr>
        <p:spPr/>
        <p:txBody>
          <a:bodyPr/>
          <a:lstStyle/>
          <a:p>
            <a:endParaRPr lang="en-NZ">
              <a:solidFill>
                <a:prstClr val="black">
                  <a:tint val="75000"/>
                </a:prstClr>
              </a:solidFill>
            </a:endParaRPr>
          </a:p>
        </p:txBody>
      </p:sp>
      <p:sp>
        <p:nvSpPr>
          <p:cNvPr id="7" name="Slide Number Placeholder 6"/>
          <p:cNvSpPr>
            <a:spLocks noGrp="1"/>
          </p:cNvSpPr>
          <p:nvPr>
            <p:ph type="sldNum" sz="quarter" idx="12"/>
          </p:nvPr>
        </p:nvSpPr>
        <p:spPr/>
        <p:txBody>
          <a:bodyPr/>
          <a:lstStyle/>
          <a:p>
            <a:fld id="{897BED80-41A1-4570-8296-D964B8DD2DD2}" type="slidenum">
              <a:rPr lang="en-NZ" smtClean="0">
                <a:solidFill>
                  <a:prstClr val="black">
                    <a:tint val="75000"/>
                  </a:prstClr>
                </a:solidFill>
              </a:rPr>
              <a:pPr/>
              <a:t>‹#›</a:t>
            </a:fld>
            <a:endParaRPr lang="en-NZ">
              <a:solidFill>
                <a:prstClr val="black">
                  <a:tint val="75000"/>
                </a:prstClr>
              </a:solidFill>
            </a:endParaRPr>
          </a:p>
        </p:txBody>
      </p:sp>
    </p:spTree>
    <p:extLst>
      <p:ext uri="{BB962C8B-B14F-4D97-AF65-F5344CB8AC3E}">
        <p14:creationId xmlns:p14="http://schemas.microsoft.com/office/powerpoint/2010/main" val="902292914"/>
      </p:ext>
    </p:extLst>
  </p:cSld>
  <p:clrMapOvr>
    <a:masterClrMapping/>
  </p:clrMapOvr>
  <p:transition spd="med" advClick="0" advTm="5000"/>
</p:sldLayout>
</file>

<file path=ppt/slideLayouts/slideLayout2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NZ"/>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Date Placeholder 3"/>
          <p:cNvSpPr>
            <a:spLocks noGrp="1"/>
          </p:cNvSpPr>
          <p:nvPr>
            <p:ph type="dt" sz="half" idx="10"/>
          </p:nvPr>
        </p:nvSpPr>
        <p:spPr/>
        <p:txBody>
          <a:bodyPr/>
          <a:lstStyle/>
          <a:p>
            <a:fld id="{0D74BAC3-A4AB-4352-8A91-F75EB63E7449}" type="datetimeFigureOut">
              <a:rPr lang="en-NZ" smtClean="0">
                <a:solidFill>
                  <a:prstClr val="black">
                    <a:tint val="75000"/>
                  </a:prstClr>
                </a:solidFill>
              </a:rPr>
              <a:pPr/>
              <a:t>20/10/2017</a:t>
            </a:fld>
            <a:endParaRPr lang="en-NZ">
              <a:solidFill>
                <a:prstClr val="black">
                  <a:tint val="75000"/>
                </a:prstClr>
              </a:solidFill>
            </a:endParaRPr>
          </a:p>
        </p:txBody>
      </p:sp>
      <p:sp>
        <p:nvSpPr>
          <p:cNvPr id="5" name="Footer Placeholder 4"/>
          <p:cNvSpPr>
            <a:spLocks noGrp="1"/>
          </p:cNvSpPr>
          <p:nvPr>
            <p:ph type="ftr" sz="quarter" idx="11"/>
          </p:nvPr>
        </p:nvSpPr>
        <p:spPr/>
        <p:txBody>
          <a:bodyPr/>
          <a:lstStyle/>
          <a:p>
            <a:endParaRPr lang="en-NZ">
              <a:solidFill>
                <a:prstClr val="black">
                  <a:tint val="75000"/>
                </a:prstClr>
              </a:solidFill>
            </a:endParaRPr>
          </a:p>
        </p:txBody>
      </p:sp>
      <p:sp>
        <p:nvSpPr>
          <p:cNvPr id="6" name="Slide Number Placeholder 5"/>
          <p:cNvSpPr>
            <a:spLocks noGrp="1"/>
          </p:cNvSpPr>
          <p:nvPr>
            <p:ph type="sldNum" sz="quarter" idx="12"/>
          </p:nvPr>
        </p:nvSpPr>
        <p:spPr/>
        <p:txBody>
          <a:bodyPr/>
          <a:lstStyle/>
          <a:p>
            <a:fld id="{897BED80-41A1-4570-8296-D964B8DD2DD2}" type="slidenum">
              <a:rPr lang="en-NZ" smtClean="0">
                <a:solidFill>
                  <a:prstClr val="black">
                    <a:tint val="75000"/>
                  </a:prstClr>
                </a:solidFill>
              </a:rPr>
              <a:pPr/>
              <a:t>‹#›</a:t>
            </a:fld>
            <a:endParaRPr lang="en-NZ">
              <a:solidFill>
                <a:prstClr val="black">
                  <a:tint val="75000"/>
                </a:prstClr>
              </a:solidFill>
            </a:endParaRPr>
          </a:p>
        </p:txBody>
      </p:sp>
    </p:spTree>
    <p:extLst>
      <p:ext uri="{BB962C8B-B14F-4D97-AF65-F5344CB8AC3E}">
        <p14:creationId xmlns:p14="http://schemas.microsoft.com/office/powerpoint/2010/main" val="1037881608"/>
      </p:ext>
    </p:extLst>
  </p:cSld>
  <p:clrMapOvr>
    <a:masterClrMapping/>
  </p:clrMapOvr>
  <p:transition spd="med" advClick="0" advTm="5000"/>
</p:sldLayout>
</file>

<file path=ppt/slideLayouts/slideLayout2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smtClean="0"/>
              <a:t>Click to edit Master title style</a:t>
            </a:r>
            <a:endParaRPr lang="en-NZ"/>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Date Placeholder 3"/>
          <p:cNvSpPr>
            <a:spLocks noGrp="1"/>
          </p:cNvSpPr>
          <p:nvPr>
            <p:ph type="dt" sz="half" idx="10"/>
          </p:nvPr>
        </p:nvSpPr>
        <p:spPr/>
        <p:txBody>
          <a:bodyPr/>
          <a:lstStyle/>
          <a:p>
            <a:fld id="{0D74BAC3-A4AB-4352-8A91-F75EB63E7449}" type="datetimeFigureOut">
              <a:rPr lang="en-NZ" smtClean="0">
                <a:solidFill>
                  <a:prstClr val="black">
                    <a:tint val="75000"/>
                  </a:prstClr>
                </a:solidFill>
              </a:rPr>
              <a:pPr/>
              <a:t>20/10/2017</a:t>
            </a:fld>
            <a:endParaRPr lang="en-NZ">
              <a:solidFill>
                <a:prstClr val="black">
                  <a:tint val="75000"/>
                </a:prstClr>
              </a:solidFill>
            </a:endParaRPr>
          </a:p>
        </p:txBody>
      </p:sp>
      <p:sp>
        <p:nvSpPr>
          <p:cNvPr id="5" name="Footer Placeholder 4"/>
          <p:cNvSpPr>
            <a:spLocks noGrp="1"/>
          </p:cNvSpPr>
          <p:nvPr>
            <p:ph type="ftr" sz="quarter" idx="11"/>
          </p:nvPr>
        </p:nvSpPr>
        <p:spPr/>
        <p:txBody>
          <a:bodyPr/>
          <a:lstStyle/>
          <a:p>
            <a:endParaRPr lang="en-NZ">
              <a:solidFill>
                <a:prstClr val="black">
                  <a:tint val="75000"/>
                </a:prstClr>
              </a:solidFill>
            </a:endParaRPr>
          </a:p>
        </p:txBody>
      </p:sp>
      <p:sp>
        <p:nvSpPr>
          <p:cNvPr id="6" name="Slide Number Placeholder 5"/>
          <p:cNvSpPr>
            <a:spLocks noGrp="1"/>
          </p:cNvSpPr>
          <p:nvPr>
            <p:ph type="sldNum" sz="quarter" idx="12"/>
          </p:nvPr>
        </p:nvSpPr>
        <p:spPr/>
        <p:txBody>
          <a:bodyPr/>
          <a:lstStyle/>
          <a:p>
            <a:fld id="{897BED80-41A1-4570-8296-D964B8DD2DD2}" type="slidenum">
              <a:rPr lang="en-NZ" smtClean="0">
                <a:solidFill>
                  <a:prstClr val="black">
                    <a:tint val="75000"/>
                  </a:prstClr>
                </a:solidFill>
              </a:rPr>
              <a:pPr/>
              <a:t>‹#›</a:t>
            </a:fld>
            <a:endParaRPr lang="en-NZ">
              <a:solidFill>
                <a:prstClr val="black">
                  <a:tint val="75000"/>
                </a:prstClr>
              </a:solidFill>
            </a:endParaRPr>
          </a:p>
        </p:txBody>
      </p:sp>
    </p:spTree>
    <p:extLst>
      <p:ext uri="{BB962C8B-B14F-4D97-AF65-F5344CB8AC3E}">
        <p14:creationId xmlns:p14="http://schemas.microsoft.com/office/powerpoint/2010/main" val="2167106686"/>
      </p:ext>
    </p:extLst>
  </p:cSld>
  <p:clrMapOvr>
    <a:masterClrMapping/>
  </p:clrMapOvr>
  <p:transition spd="med" advClick="0" advTm="5000"/>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872953"/>
            <a:ext cx="7772400" cy="1470025"/>
          </a:xfrm>
        </p:spPr>
        <p:txBody>
          <a:bodyPr/>
          <a:lstStyle/>
          <a:p>
            <a:r>
              <a:rPr lang="en-US"/>
              <a:t>Click to edit Master title style</a:t>
            </a:r>
            <a:endParaRPr lang="en-NZ" dirty="0"/>
          </a:p>
        </p:txBody>
      </p:sp>
      <p:sp>
        <p:nvSpPr>
          <p:cNvPr id="3" name="Subtitle 2"/>
          <p:cNvSpPr>
            <a:spLocks noGrp="1"/>
          </p:cNvSpPr>
          <p:nvPr>
            <p:ph type="subTitle" idx="1"/>
          </p:nvPr>
        </p:nvSpPr>
        <p:spPr>
          <a:xfrm>
            <a:off x="1371600" y="4628728"/>
            <a:ext cx="6400800" cy="1392560"/>
          </a:xfrm>
        </p:spPr>
        <p:txBody>
          <a:bodyPr/>
          <a:lstStyle>
            <a:lvl1pPr marL="0" indent="0" algn="ctr">
              <a:buNone/>
              <a:defRPr>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NZ" dirty="0"/>
          </a:p>
        </p:txBody>
      </p:sp>
      <p:sp>
        <p:nvSpPr>
          <p:cNvPr id="11" name="Text Placeholder 10"/>
          <p:cNvSpPr>
            <a:spLocks noGrp="1"/>
          </p:cNvSpPr>
          <p:nvPr>
            <p:ph type="body" sz="quarter" idx="10" hasCustomPrompt="1"/>
          </p:nvPr>
        </p:nvSpPr>
        <p:spPr>
          <a:xfrm>
            <a:off x="1296987" y="6165304"/>
            <a:ext cx="6550025" cy="620688"/>
          </a:xfrm>
        </p:spPr>
        <p:txBody>
          <a:bodyPr>
            <a:noAutofit/>
          </a:bodyPr>
          <a:lstStyle>
            <a:lvl1pPr marL="0" indent="0" algn="ctr">
              <a:buNone/>
              <a:defRPr sz="1800">
                <a:solidFill>
                  <a:schemeClr val="bg1"/>
                </a:solidFill>
              </a:defRPr>
            </a:lvl1pPr>
          </a:lstStyle>
          <a:p>
            <a:pPr lvl="0"/>
            <a:r>
              <a:rPr lang="en-US" dirty="0"/>
              <a:t>Click to add presenter name</a:t>
            </a:r>
            <a:br>
              <a:rPr lang="en-US" dirty="0"/>
            </a:br>
            <a:r>
              <a:rPr lang="en-US" dirty="0"/>
              <a:t>and presentation date</a:t>
            </a:r>
            <a:endParaRPr lang="en-NZ" dirty="0"/>
          </a:p>
        </p:txBody>
      </p:sp>
    </p:spTree>
    <p:extLst>
      <p:ext uri="{BB962C8B-B14F-4D97-AF65-F5344CB8AC3E}">
        <p14:creationId xmlns:p14="http://schemas.microsoft.com/office/powerpoint/2010/main" val="85904869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7" name="Rectangle 6"/>
          <p:cNvSpPr/>
          <p:nvPr userDrawn="1"/>
        </p:nvSpPr>
        <p:spPr>
          <a:xfrm>
            <a:off x="0" y="0"/>
            <a:ext cx="9165974" cy="285293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Z"/>
          </a:p>
        </p:txBody>
      </p:sp>
      <p:sp>
        <p:nvSpPr>
          <p:cNvPr id="2" name="Title 1"/>
          <p:cNvSpPr>
            <a:spLocks noGrp="1"/>
          </p:cNvSpPr>
          <p:nvPr>
            <p:ph type="title"/>
          </p:nvPr>
        </p:nvSpPr>
        <p:spPr/>
        <p:txBody>
          <a:bodyPr/>
          <a:lstStyle>
            <a:lvl1pPr>
              <a:defRPr>
                <a:solidFill>
                  <a:schemeClr val="bg2"/>
                </a:solidFill>
              </a:defRPr>
            </a:lvl1pPr>
          </a:lstStyle>
          <a:p>
            <a:r>
              <a:rPr lang="en-US"/>
              <a:t>Click to edit Master title style</a:t>
            </a:r>
            <a:endParaRPr lang="en-NZ" dirty="0"/>
          </a:p>
        </p:txBody>
      </p:sp>
      <p:sp>
        <p:nvSpPr>
          <p:cNvPr id="3" name="Content Placeholder 2"/>
          <p:cNvSpPr>
            <a:spLocks noGrp="1"/>
          </p:cNvSpPr>
          <p:nvPr>
            <p:ph idx="1"/>
          </p:nvPr>
        </p:nvSpPr>
        <p:spPr>
          <a:xfrm>
            <a:off x="457200" y="1426468"/>
            <a:ext cx="8229600" cy="4649995"/>
          </a:xfrm>
          <a:solidFill>
            <a:schemeClr val="bg1"/>
          </a:solidFill>
        </p:spPr>
        <p:txBody>
          <a:bodyPr lIns="144000" tIns="144000" rIns="144000"/>
          <a:lstStyle>
            <a:lvl1pPr>
              <a:lnSpc>
                <a:spcPct val="150000"/>
              </a:lnSpc>
              <a:defRPr>
                <a:solidFill>
                  <a:srgbClr val="0F1B3D"/>
                </a:solidFill>
              </a:defRPr>
            </a:lvl1pPr>
            <a:lvl2pPr marL="742950" indent="-285750">
              <a:lnSpc>
                <a:spcPct val="150000"/>
              </a:lnSpc>
              <a:buFont typeface="Courier New" panose="02070309020205020404" pitchFamily="49" charset="0"/>
              <a:buChar char="o"/>
              <a:defRPr>
                <a:solidFill>
                  <a:srgbClr val="0F1B3D"/>
                </a:solidFill>
              </a:defRPr>
            </a:lvl2pPr>
            <a:lvl3pPr>
              <a:lnSpc>
                <a:spcPct val="150000"/>
              </a:lnSpc>
              <a:defRPr>
                <a:solidFill>
                  <a:srgbClr val="0F1B3D"/>
                </a:solidFill>
              </a:defRPr>
            </a:lvl3pPr>
            <a:lvl4pPr>
              <a:lnSpc>
                <a:spcPct val="150000"/>
              </a:lnSpc>
              <a:defRPr>
                <a:solidFill>
                  <a:srgbClr val="0F1B3D"/>
                </a:solidFill>
              </a:defRPr>
            </a:lvl4pPr>
            <a:lvl5pPr>
              <a:lnSpc>
                <a:spcPct val="150000"/>
              </a:lnSpc>
              <a:defRPr>
                <a:solidFill>
                  <a:srgbClr val="0F1B3D"/>
                </a:solidFill>
              </a:defRPr>
            </a:lvl5pPr>
          </a:lstStyle>
          <a:p>
            <a:pPr lvl="0"/>
            <a:r>
              <a:rPr lang="en-US"/>
              <a:t>Click to edit Master text styles</a:t>
            </a:r>
          </a:p>
          <a:p>
            <a:pPr lvl="1"/>
            <a:r>
              <a:rPr lang="en-US"/>
              <a:t>Second level</a:t>
            </a:r>
          </a:p>
        </p:txBody>
      </p:sp>
      <p:pic>
        <p:nvPicPr>
          <p:cNvPr id="12" name="Picture 2"/>
          <p:cNvPicPr>
            <a:picLocks noChangeAspect="1" noChangeArrowheads="1"/>
          </p:cNvPicPr>
          <p:nvPr userDrawn="1"/>
        </p:nvPicPr>
        <p:blipFill>
          <a:blip r:embed="rId2" cstate="print">
            <a:extLst>
              <a:ext uri="{28A0092B-C50C-407E-A947-70E740481C1C}">
                <a14:useLocalDpi xmlns:a14="http://schemas.microsoft.com/office/drawing/2010/main" val="0"/>
              </a:ext>
            </a:extLst>
          </a:blip>
          <a:stretch>
            <a:fillRect/>
          </a:stretch>
        </p:blipFill>
        <p:spPr bwMode="auto">
          <a:xfrm>
            <a:off x="6935584" y="6309416"/>
            <a:ext cx="2198717" cy="548584"/>
          </a:xfrm>
          <a:prstGeom prst="rect">
            <a:avLst/>
          </a:prstGeom>
          <a:noFill/>
          <a:extLst>
            <a:ext uri="{909E8E84-426E-40DD-AFC4-6F175D3DCCD1}">
              <a14:hiddenFill xmlns:a14="http://schemas.microsoft.com/office/drawing/2010/main">
                <a:solidFill>
                  <a:srgbClr val="FFFFFF"/>
                </a:solidFill>
              </a14:hiddenFill>
            </a:ext>
          </a:extLst>
        </p:spPr>
      </p:pic>
      <p:grpSp>
        <p:nvGrpSpPr>
          <p:cNvPr id="11" name="Group 10"/>
          <p:cNvGrpSpPr/>
          <p:nvPr userDrawn="1"/>
        </p:nvGrpSpPr>
        <p:grpSpPr>
          <a:xfrm>
            <a:off x="35496" y="6453336"/>
            <a:ext cx="2376264" cy="288032"/>
            <a:chOff x="35496" y="6453336"/>
            <a:chExt cx="2376264" cy="288032"/>
          </a:xfrm>
        </p:grpSpPr>
        <p:sp>
          <p:nvSpPr>
            <p:cNvPr id="17" name="TextBox 16"/>
            <p:cNvSpPr txBox="1"/>
            <p:nvPr userDrawn="1"/>
          </p:nvSpPr>
          <p:spPr>
            <a:xfrm>
              <a:off x="35496" y="6453336"/>
              <a:ext cx="880649" cy="288032"/>
            </a:xfrm>
            <a:prstGeom prst="rect">
              <a:avLst/>
            </a:prstGeom>
          </p:spPr>
          <p:txBody>
            <a:bodyPr vert="horz" wrap="square" lIns="91440" tIns="45720" rIns="91440" bIns="45720" rtlCol="0">
              <a:noAutofit/>
            </a:bodyPr>
            <a:lstStyle/>
            <a:p>
              <a:r>
                <a:rPr lang="en-NZ" sz="1200" dirty="0">
                  <a:solidFill>
                    <a:srgbClr val="00AEEF"/>
                  </a:solidFill>
                </a:rPr>
                <a:t>Follow us</a:t>
              </a:r>
            </a:p>
          </p:txBody>
        </p:sp>
        <p:sp>
          <p:nvSpPr>
            <p:cNvPr id="18" name="TextBox 17"/>
            <p:cNvSpPr txBox="1"/>
            <p:nvPr userDrawn="1"/>
          </p:nvSpPr>
          <p:spPr>
            <a:xfrm>
              <a:off x="1043608" y="6453336"/>
              <a:ext cx="1368152" cy="288032"/>
            </a:xfrm>
            <a:prstGeom prst="rect">
              <a:avLst/>
            </a:prstGeom>
          </p:spPr>
          <p:txBody>
            <a:bodyPr vert="horz" wrap="square" lIns="91440" tIns="45720" rIns="91440" bIns="45720" rtlCol="0">
              <a:noAutofit/>
            </a:bodyPr>
            <a:lstStyle/>
            <a:p>
              <a:r>
                <a:rPr lang="en-NZ" sz="1200" dirty="0">
                  <a:solidFill>
                    <a:srgbClr val="00AEEF"/>
                  </a:solidFill>
                </a:rPr>
                <a:t> | summer.co.nz</a:t>
              </a:r>
            </a:p>
          </p:txBody>
        </p:sp>
        <p:pic>
          <p:nvPicPr>
            <p:cNvPr id="20" name="Picture 2" descr="S:\Summer\Logos\Social media\Twitter\Twitter_Logo_White_On_Blue.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827584" y="6525344"/>
              <a:ext cx="144000" cy="144000"/>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4" descr="S:\Summer\Logos\Social media\LinkedIn\LinkedIn.jpg"/>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996619" y="6525344"/>
              <a:ext cx="144000" cy="144000"/>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41526862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2_Title and Content">
    <p:spTree>
      <p:nvGrpSpPr>
        <p:cNvPr id="1" name=""/>
        <p:cNvGrpSpPr/>
        <p:nvPr/>
      </p:nvGrpSpPr>
      <p:grpSpPr>
        <a:xfrm>
          <a:off x="0" y="0"/>
          <a:ext cx="0" cy="0"/>
          <a:chOff x="0" y="0"/>
          <a:chExt cx="0" cy="0"/>
        </a:xfrm>
      </p:grpSpPr>
      <p:sp>
        <p:nvSpPr>
          <p:cNvPr id="7" name="Rectangle 6"/>
          <p:cNvSpPr/>
          <p:nvPr userDrawn="1"/>
        </p:nvSpPr>
        <p:spPr>
          <a:xfrm>
            <a:off x="0" y="0"/>
            <a:ext cx="9165974" cy="285293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Z"/>
          </a:p>
        </p:txBody>
      </p:sp>
      <p:sp>
        <p:nvSpPr>
          <p:cNvPr id="2" name="Title 1"/>
          <p:cNvSpPr>
            <a:spLocks noGrp="1"/>
          </p:cNvSpPr>
          <p:nvPr>
            <p:ph type="title"/>
          </p:nvPr>
        </p:nvSpPr>
        <p:spPr/>
        <p:txBody>
          <a:bodyPr/>
          <a:lstStyle>
            <a:lvl1pPr>
              <a:defRPr>
                <a:solidFill>
                  <a:schemeClr val="bg2"/>
                </a:solidFill>
              </a:defRPr>
            </a:lvl1pPr>
          </a:lstStyle>
          <a:p>
            <a:r>
              <a:rPr lang="en-US"/>
              <a:t>Click to edit Master title style</a:t>
            </a:r>
            <a:endParaRPr lang="en-NZ" dirty="0"/>
          </a:p>
        </p:txBody>
      </p:sp>
      <p:sp>
        <p:nvSpPr>
          <p:cNvPr id="3" name="Content Placeholder 2"/>
          <p:cNvSpPr>
            <a:spLocks noGrp="1"/>
          </p:cNvSpPr>
          <p:nvPr>
            <p:ph idx="1" hasCustomPrompt="1"/>
          </p:nvPr>
        </p:nvSpPr>
        <p:spPr>
          <a:xfrm>
            <a:off x="457200" y="1426468"/>
            <a:ext cx="8229600" cy="4649995"/>
          </a:xfrm>
          <a:solidFill>
            <a:schemeClr val="bg1"/>
          </a:solidFill>
        </p:spPr>
        <p:txBody>
          <a:bodyPr lIns="144000" tIns="144000" rIns="144000"/>
          <a:lstStyle>
            <a:lvl1pPr marL="0" indent="0">
              <a:lnSpc>
                <a:spcPct val="130000"/>
              </a:lnSpc>
              <a:spcBef>
                <a:spcPts val="0"/>
              </a:spcBef>
              <a:spcAft>
                <a:spcPts val="600"/>
              </a:spcAft>
              <a:buFont typeface="Arial" panose="020B0604020202020204" pitchFamily="34" charset="0"/>
              <a:buNone/>
              <a:defRPr baseline="0">
                <a:solidFill>
                  <a:srgbClr val="0F1B3D"/>
                </a:solidFill>
              </a:defRPr>
            </a:lvl1pPr>
            <a:lvl2pPr marL="914400" indent="-457200">
              <a:lnSpc>
                <a:spcPct val="130000"/>
              </a:lnSpc>
              <a:spcBef>
                <a:spcPts val="0"/>
              </a:spcBef>
              <a:spcAft>
                <a:spcPts val="600"/>
              </a:spcAft>
              <a:buFont typeface="Arial" panose="020B0604020202020204" pitchFamily="34" charset="0"/>
              <a:buChar char="•"/>
              <a:defRPr>
                <a:solidFill>
                  <a:srgbClr val="0F1B3D"/>
                </a:solidFill>
              </a:defRPr>
            </a:lvl2pPr>
            <a:lvl3pPr marL="1257300" indent="-342900">
              <a:lnSpc>
                <a:spcPct val="130000"/>
              </a:lnSpc>
              <a:spcBef>
                <a:spcPts val="0"/>
              </a:spcBef>
              <a:spcAft>
                <a:spcPts val="600"/>
              </a:spcAft>
              <a:buFont typeface="Courier New" panose="02070309020205020404" pitchFamily="49" charset="0"/>
              <a:buChar char="o"/>
              <a:defRPr>
                <a:solidFill>
                  <a:srgbClr val="0F1B3D"/>
                </a:solidFill>
              </a:defRPr>
            </a:lvl3pPr>
            <a:lvl4pPr marL="1714500" indent="-342900">
              <a:lnSpc>
                <a:spcPct val="150000"/>
              </a:lnSpc>
              <a:buFont typeface="Arial" panose="020B0604020202020204" pitchFamily="34" charset="0"/>
              <a:buChar char="•"/>
              <a:defRPr>
                <a:solidFill>
                  <a:srgbClr val="0F1B3D"/>
                </a:solidFill>
              </a:defRPr>
            </a:lvl4pPr>
            <a:lvl5pPr marL="2171700" indent="-342900">
              <a:lnSpc>
                <a:spcPct val="150000"/>
              </a:lnSpc>
              <a:buFont typeface="Arial" panose="020B0604020202020204" pitchFamily="34" charset="0"/>
              <a:buChar char="•"/>
              <a:defRPr>
                <a:solidFill>
                  <a:srgbClr val="0F1B3D"/>
                </a:solidFill>
              </a:defRPr>
            </a:lvl5pPr>
          </a:lstStyle>
          <a:p>
            <a:pPr lvl="0"/>
            <a:r>
              <a:rPr lang="en-US" dirty="0"/>
              <a:t>Paragraph text with no bullet</a:t>
            </a:r>
          </a:p>
          <a:p>
            <a:pPr lvl="1"/>
            <a:r>
              <a:rPr lang="en-US" dirty="0"/>
              <a:t>Second level</a:t>
            </a:r>
          </a:p>
          <a:p>
            <a:pPr lvl="2"/>
            <a:r>
              <a:rPr lang="en-US" dirty="0"/>
              <a:t>Third level</a:t>
            </a:r>
          </a:p>
        </p:txBody>
      </p:sp>
      <p:pic>
        <p:nvPicPr>
          <p:cNvPr id="12" name="Picture 2"/>
          <p:cNvPicPr>
            <a:picLocks noChangeAspect="1" noChangeArrowheads="1"/>
          </p:cNvPicPr>
          <p:nvPr userDrawn="1"/>
        </p:nvPicPr>
        <p:blipFill>
          <a:blip r:embed="rId2" cstate="print">
            <a:extLst>
              <a:ext uri="{28A0092B-C50C-407E-A947-70E740481C1C}">
                <a14:useLocalDpi xmlns:a14="http://schemas.microsoft.com/office/drawing/2010/main" val="0"/>
              </a:ext>
            </a:extLst>
          </a:blip>
          <a:stretch>
            <a:fillRect/>
          </a:stretch>
        </p:blipFill>
        <p:spPr bwMode="auto">
          <a:xfrm>
            <a:off x="6935584" y="6309416"/>
            <a:ext cx="2198717" cy="548584"/>
          </a:xfrm>
          <a:prstGeom prst="rect">
            <a:avLst/>
          </a:prstGeom>
          <a:noFill/>
          <a:extLst>
            <a:ext uri="{909E8E84-426E-40DD-AFC4-6F175D3DCCD1}">
              <a14:hiddenFill xmlns:a14="http://schemas.microsoft.com/office/drawing/2010/main">
                <a:solidFill>
                  <a:srgbClr val="FFFFFF"/>
                </a:solidFill>
              </a14:hiddenFill>
            </a:ext>
          </a:extLst>
        </p:spPr>
      </p:pic>
      <p:grpSp>
        <p:nvGrpSpPr>
          <p:cNvPr id="11" name="Group 10"/>
          <p:cNvGrpSpPr/>
          <p:nvPr userDrawn="1"/>
        </p:nvGrpSpPr>
        <p:grpSpPr>
          <a:xfrm>
            <a:off x="35496" y="6453336"/>
            <a:ext cx="2376264" cy="288032"/>
            <a:chOff x="35496" y="6453336"/>
            <a:chExt cx="2376264" cy="288032"/>
          </a:xfrm>
        </p:grpSpPr>
        <p:sp>
          <p:nvSpPr>
            <p:cNvPr id="17" name="TextBox 16"/>
            <p:cNvSpPr txBox="1"/>
            <p:nvPr userDrawn="1"/>
          </p:nvSpPr>
          <p:spPr>
            <a:xfrm>
              <a:off x="35496" y="6453336"/>
              <a:ext cx="880649" cy="288032"/>
            </a:xfrm>
            <a:prstGeom prst="rect">
              <a:avLst/>
            </a:prstGeom>
          </p:spPr>
          <p:txBody>
            <a:bodyPr vert="horz" wrap="square" lIns="91440" tIns="45720" rIns="91440" bIns="45720" rtlCol="0">
              <a:noAutofit/>
            </a:bodyPr>
            <a:lstStyle/>
            <a:p>
              <a:r>
                <a:rPr lang="en-NZ" sz="1200" dirty="0">
                  <a:solidFill>
                    <a:srgbClr val="00AEEF"/>
                  </a:solidFill>
                </a:rPr>
                <a:t>Follow us</a:t>
              </a:r>
            </a:p>
          </p:txBody>
        </p:sp>
        <p:sp>
          <p:nvSpPr>
            <p:cNvPr id="18" name="TextBox 17"/>
            <p:cNvSpPr txBox="1"/>
            <p:nvPr userDrawn="1"/>
          </p:nvSpPr>
          <p:spPr>
            <a:xfrm>
              <a:off x="1043608" y="6453336"/>
              <a:ext cx="1368152" cy="288032"/>
            </a:xfrm>
            <a:prstGeom prst="rect">
              <a:avLst/>
            </a:prstGeom>
          </p:spPr>
          <p:txBody>
            <a:bodyPr vert="horz" wrap="square" lIns="91440" tIns="45720" rIns="91440" bIns="45720" rtlCol="0">
              <a:noAutofit/>
            </a:bodyPr>
            <a:lstStyle/>
            <a:p>
              <a:r>
                <a:rPr lang="en-NZ" sz="1200" dirty="0">
                  <a:solidFill>
                    <a:srgbClr val="00AEEF"/>
                  </a:solidFill>
                </a:rPr>
                <a:t> | summer.co.nz</a:t>
              </a:r>
            </a:p>
          </p:txBody>
        </p:sp>
        <p:pic>
          <p:nvPicPr>
            <p:cNvPr id="20" name="Picture 2" descr="S:\Summer\Logos\Social media\Twitter\Twitter_Logo_White_On_Blue.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827584" y="6525344"/>
              <a:ext cx="144000" cy="144000"/>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4" descr="S:\Summer\Logos\Social media\LinkedIn\LinkedIn.jpg"/>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996619" y="6525344"/>
              <a:ext cx="144000" cy="144000"/>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283066366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Advisor Profile">
    <p:spTree>
      <p:nvGrpSpPr>
        <p:cNvPr id="1" name=""/>
        <p:cNvGrpSpPr/>
        <p:nvPr/>
      </p:nvGrpSpPr>
      <p:grpSpPr>
        <a:xfrm>
          <a:off x="0" y="0"/>
          <a:ext cx="0" cy="0"/>
          <a:chOff x="0" y="0"/>
          <a:chExt cx="0" cy="0"/>
        </a:xfrm>
      </p:grpSpPr>
      <p:sp>
        <p:nvSpPr>
          <p:cNvPr id="7" name="Rectangle 6"/>
          <p:cNvSpPr/>
          <p:nvPr userDrawn="1"/>
        </p:nvSpPr>
        <p:spPr>
          <a:xfrm>
            <a:off x="0" y="0"/>
            <a:ext cx="9165974" cy="285293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Z"/>
          </a:p>
        </p:txBody>
      </p:sp>
      <p:sp>
        <p:nvSpPr>
          <p:cNvPr id="4" name="Rectangle 3"/>
          <p:cNvSpPr/>
          <p:nvPr userDrawn="1"/>
        </p:nvSpPr>
        <p:spPr>
          <a:xfrm>
            <a:off x="467544" y="1426468"/>
            <a:ext cx="8229600" cy="466682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Z"/>
          </a:p>
        </p:txBody>
      </p:sp>
      <p:sp>
        <p:nvSpPr>
          <p:cNvPr id="2" name="Title 1"/>
          <p:cNvSpPr>
            <a:spLocks noGrp="1"/>
          </p:cNvSpPr>
          <p:nvPr>
            <p:ph type="title"/>
          </p:nvPr>
        </p:nvSpPr>
        <p:spPr/>
        <p:txBody>
          <a:bodyPr/>
          <a:lstStyle>
            <a:lvl1pPr>
              <a:defRPr>
                <a:solidFill>
                  <a:schemeClr val="bg2"/>
                </a:solidFill>
              </a:defRPr>
            </a:lvl1pPr>
          </a:lstStyle>
          <a:p>
            <a:r>
              <a:rPr lang="en-US"/>
              <a:t>Click to edit Master title style</a:t>
            </a:r>
            <a:endParaRPr lang="en-NZ" dirty="0"/>
          </a:p>
        </p:txBody>
      </p:sp>
      <p:sp>
        <p:nvSpPr>
          <p:cNvPr id="3" name="Content Placeholder 2"/>
          <p:cNvSpPr>
            <a:spLocks noGrp="1"/>
          </p:cNvSpPr>
          <p:nvPr>
            <p:ph idx="1"/>
          </p:nvPr>
        </p:nvSpPr>
        <p:spPr>
          <a:xfrm>
            <a:off x="457200" y="1426468"/>
            <a:ext cx="5987008" cy="4649995"/>
          </a:xfrm>
          <a:solidFill>
            <a:schemeClr val="bg1"/>
          </a:solidFill>
        </p:spPr>
        <p:txBody>
          <a:bodyPr lIns="144000" tIns="144000" rIns="144000">
            <a:normAutofit/>
          </a:bodyPr>
          <a:lstStyle>
            <a:lvl1pPr>
              <a:lnSpc>
                <a:spcPct val="130000"/>
              </a:lnSpc>
              <a:spcBef>
                <a:spcPts val="0"/>
              </a:spcBef>
              <a:spcAft>
                <a:spcPts val="600"/>
              </a:spcAft>
              <a:defRPr>
                <a:solidFill>
                  <a:srgbClr val="0F1B3D"/>
                </a:solidFill>
              </a:defRPr>
            </a:lvl1pPr>
            <a:lvl2pPr marL="742950" indent="-285750">
              <a:lnSpc>
                <a:spcPct val="130000"/>
              </a:lnSpc>
              <a:spcBef>
                <a:spcPts val="0"/>
              </a:spcBef>
              <a:spcAft>
                <a:spcPts val="600"/>
              </a:spcAft>
              <a:buFont typeface="Courier New" panose="02070309020205020404" pitchFamily="49" charset="0"/>
              <a:buChar char="o"/>
              <a:defRPr>
                <a:solidFill>
                  <a:srgbClr val="0F1B3D"/>
                </a:solidFill>
              </a:defRPr>
            </a:lvl2pPr>
            <a:lvl3pPr>
              <a:lnSpc>
                <a:spcPct val="150000"/>
              </a:lnSpc>
              <a:defRPr>
                <a:solidFill>
                  <a:srgbClr val="0F1B3D"/>
                </a:solidFill>
              </a:defRPr>
            </a:lvl3pPr>
            <a:lvl4pPr>
              <a:lnSpc>
                <a:spcPct val="150000"/>
              </a:lnSpc>
              <a:defRPr>
                <a:solidFill>
                  <a:srgbClr val="0F1B3D"/>
                </a:solidFill>
              </a:defRPr>
            </a:lvl4pPr>
            <a:lvl5pPr>
              <a:lnSpc>
                <a:spcPct val="150000"/>
              </a:lnSpc>
              <a:defRPr>
                <a:solidFill>
                  <a:srgbClr val="0F1B3D"/>
                </a:solidFill>
              </a:defRPr>
            </a:lvl5pPr>
          </a:lstStyle>
          <a:p>
            <a:pPr lvl="0"/>
            <a:r>
              <a:rPr lang="en-US"/>
              <a:t>Click to edit Master text styles</a:t>
            </a:r>
          </a:p>
          <a:p>
            <a:pPr lvl="1"/>
            <a:r>
              <a:rPr lang="en-US"/>
              <a:t>Second level</a:t>
            </a:r>
          </a:p>
        </p:txBody>
      </p:sp>
      <p:pic>
        <p:nvPicPr>
          <p:cNvPr id="12" name="Picture 2"/>
          <p:cNvPicPr>
            <a:picLocks noChangeAspect="1" noChangeArrowheads="1"/>
          </p:cNvPicPr>
          <p:nvPr userDrawn="1"/>
        </p:nvPicPr>
        <p:blipFill>
          <a:blip r:embed="rId2" cstate="print">
            <a:extLst>
              <a:ext uri="{28A0092B-C50C-407E-A947-70E740481C1C}">
                <a14:useLocalDpi xmlns:a14="http://schemas.microsoft.com/office/drawing/2010/main" val="0"/>
              </a:ext>
            </a:extLst>
          </a:blip>
          <a:stretch>
            <a:fillRect/>
          </a:stretch>
        </p:blipFill>
        <p:spPr bwMode="auto">
          <a:xfrm>
            <a:off x="6935584" y="6309416"/>
            <a:ext cx="2198717" cy="548584"/>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4" descr="Generic-'Team-Member'"/>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l="9163" r="9163"/>
          <a:stretch>
            <a:fillRect/>
          </a:stretch>
        </p:blipFill>
        <p:spPr bwMode="auto">
          <a:xfrm>
            <a:off x="6732240" y="1628452"/>
            <a:ext cx="1766888" cy="2160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7" name="Group 16"/>
          <p:cNvGrpSpPr/>
          <p:nvPr userDrawn="1"/>
        </p:nvGrpSpPr>
        <p:grpSpPr>
          <a:xfrm>
            <a:off x="35496" y="6453336"/>
            <a:ext cx="2376264" cy="288032"/>
            <a:chOff x="35496" y="6453336"/>
            <a:chExt cx="2376264" cy="288032"/>
          </a:xfrm>
        </p:grpSpPr>
        <p:sp>
          <p:nvSpPr>
            <p:cNvPr id="18" name="TextBox 17"/>
            <p:cNvSpPr txBox="1"/>
            <p:nvPr userDrawn="1"/>
          </p:nvSpPr>
          <p:spPr>
            <a:xfrm>
              <a:off x="35496" y="6453336"/>
              <a:ext cx="880649" cy="288032"/>
            </a:xfrm>
            <a:prstGeom prst="rect">
              <a:avLst/>
            </a:prstGeom>
          </p:spPr>
          <p:txBody>
            <a:bodyPr vert="horz" wrap="square" lIns="91440" tIns="45720" rIns="91440" bIns="45720" rtlCol="0">
              <a:noAutofit/>
            </a:bodyPr>
            <a:lstStyle/>
            <a:p>
              <a:r>
                <a:rPr lang="en-NZ" sz="1200" dirty="0">
                  <a:solidFill>
                    <a:srgbClr val="00AEEF"/>
                  </a:solidFill>
                </a:rPr>
                <a:t>Follow us</a:t>
              </a:r>
            </a:p>
          </p:txBody>
        </p:sp>
        <p:sp>
          <p:nvSpPr>
            <p:cNvPr id="19" name="TextBox 18"/>
            <p:cNvSpPr txBox="1"/>
            <p:nvPr userDrawn="1"/>
          </p:nvSpPr>
          <p:spPr>
            <a:xfrm>
              <a:off x="1043608" y="6453336"/>
              <a:ext cx="1368152" cy="288032"/>
            </a:xfrm>
            <a:prstGeom prst="rect">
              <a:avLst/>
            </a:prstGeom>
          </p:spPr>
          <p:txBody>
            <a:bodyPr vert="horz" wrap="square" lIns="91440" tIns="45720" rIns="91440" bIns="45720" rtlCol="0">
              <a:noAutofit/>
            </a:bodyPr>
            <a:lstStyle/>
            <a:p>
              <a:r>
                <a:rPr lang="en-NZ" sz="1200" dirty="0">
                  <a:solidFill>
                    <a:srgbClr val="00AEEF"/>
                  </a:solidFill>
                </a:rPr>
                <a:t> | summer.co.nz</a:t>
              </a:r>
            </a:p>
          </p:txBody>
        </p:sp>
        <p:pic>
          <p:nvPicPr>
            <p:cNvPr id="20" name="Picture 2" descr="S:\Summer\Logos\Social media\Twitter\Twitter_Logo_White_On_Blue.png"/>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827584" y="6525344"/>
              <a:ext cx="144000" cy="144000"/>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4" descr="S:\Summer\Logos\Social media\LinkedIn\LinkedIn.jpg"/>
            <p:cNvPicPr>
              <a:picLocks noChangeAspect="1" noChangeArrowheads="1"/>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a:off x="996619" y="6525344"/>
              <a:ext cx="144000" cy="144000"/>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183944748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able slide">
    <p:spTree>
      <p:nvGrpSpPr>
        <p:cNvPr id="1" name=""/>
        <p:cNvGrpSpPr/>
        <p:nvPr/>
      </p:nvGrpSpPr>
      <p:grpSpPr>
        <a:xfrm>
          <a:off x="0" y="0"/>
          <a:ext cx="0" cy="0"/>
          <a:chOff x="0" y="0"/>
          <a:chExt cx="0" cy="0"/>
        </a:xfrm>
      </p:grpSpPr>
      <p:sp>
        <p:nvSpPr>
          <p:cNvPr id="7" name="Rectangle 6"/>
          <p:cNvSpPr/>
          <p:nvPr userDrawn="1"/>
        </p:nvSpPr>
        <p:spPr>
          <a:xfrm>
            <a:off x="0" y="0"/>
            <a:ext cx="9165974" cy="285293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Z"/>
          </a:p>
        </p:txBody>
      </p:sp>
      <p:sp>
        <p:nvSpPr>
          <p:cNvPr id="2" name="Title 1"/>
          <p:cNvSpPr>
            <a:spLocks noGrp="1"/>
          </p:cNvSpPr>
          <p:nvPr>
            <p:ph type="title"/>
          </p:nvPr>
        </p:nvSpPr>
        <p:spPr/>
        <p:txBody>
          <a:bodyPr/>
          <a:lstStyle>
            <a:lvl1pPr>
              <a:defRPr>
                <a:solidFill>
                  <a:schemeClr val="bg1"/>
                </a:solidFill>
              </a:defRPr>
            </a:lvl1pPr>
          </a:lstStyle>
          <a:p>
            <a:r>
              <a:rPr lang="en-US"/>
              <a:t>Click to edit Master title style</a:t>
            </a:r>
            <a:endParaRPr lang="en-NZ" dirty="0"/>
          </a:p>
        </p:txBody>
      </p:sp>
      <p:graphicFrame>
        <p:nvGraphicFramePr>
          <p:cNvPr id="4" name="Table 3"/>
          <p:cNvGraphicFramePr>
            <a:graphicFrameLocks noGrp="1"/>
          </p:cNvGraphicFramePr>
          <p:nvPr userDrawn="1">
            <p:extLst>
              <p:ext uri="{D42A27DB-BD31-4B8C-83A1-F6EECF244321}">
                <p14:modId xmlns:p14="http://schemas.microsoft.com/office/powerpoint/2010/main" val="1184919631"/>
              </p:ext>
            </p:extLst>
          </p:nvPr>
        </p:nvGraphicFramePr>
        <p:xfrm>
          <a:off x="467544" y="1628800"/>
          <a:ext cx="8208910" cy="2595880"/>
        </p:xfrm>
        <a:graphic>
          <a:graphicData uri="http://schemas.openxmlformats.org/drawingml/2006/table">
            <a:tbl>
              <a:tblPr firstRow="1" bandRow="1">
                <a:tableStyleId>{5C22544A-7EE6-4342-B048-85BDC9FD1C3A}</a:tableStyleId>
              </a:tblPr>
              <a:tblGrid>
                <a:gridCol w="1641782">
                  <a:extLst>
                    <a:ext uri="{9D8B030D-6E8A-4147-A177-3AD203B41FA5}">
                      <a16:colId xmlns="" xmlns:a16="http://schemas.microsoft.com/office/drawing/2014/main" val="20000"/>
                    </a:ext>
                  </a:extLst>
                </a:gridCol>
                <a:gridCol w="1641782">
                  <a:extLst>
                    <a:ext uri="{9D8B030D-6E8A-4147-A177-3AD203B41FA5}">
                      <a16:colId xmlns="" xmlns:a16="http://schemas.microsoft.com/office/drawing/2014/main" val="20001"/>
                    </a:ext>
                  </a:extLst>
                </a:gridCol>
                <a:gridCol w="1641782">
                  <a:extLst>
                    <a:ext uri="{9D8B030D-6E8A-4147-A177-3AD203B41FA5}">
                      <a16:colId xmlns="" xmlns:a16="http://schemas.microsoft.com/office/drawing/2014/main" val="20002"/>
                    </a:ext>
                  </a:extLst>
                </a:gridCol>
                <a:gridCol w="1641782">
                  <a:extLst>
                    <a:ext uri="{9D8B030D-6E8A-4147-A177-3AD203B41FA5}">
                      <a16:colId xmlns="" xmlns:a16="http://schemas.microsoft.com/office/drawing/2014/main" val="20003"/>
                    </a:ext>
                  </a:extLst>
                </a:gridCol>
                <a:gridCol w="1641782">
                  <a:extLst>
                    <a:ext uri="{9D8B030D-6E8A-4147-A177-3AD203B41FA5}">
                      <a16:colId xmlns="" xmlns:a16="http://schemas.microsoft.com/office/drawing/2014/main" val="20004"/>
                    </a:ext>
                  </a:extLst>
                </a:gridCol>
              </a:tblGrid>
              <a:tr h="370840">
                <a:tc>
                  <a:txBody>
                    <a:bodyPr/>
                    <a:lstStyle/>
                    <a:p>
                      <a:endParaRPr lang="en-NZ" dirty="0"/>
                    </a:p>
                  </a:txBody>
                  <a:tcPr/>
                </a:tc>
                <a:tc>
                  <a:txBody>
                    <a:bodyPr/>
                    <a:lstStyle/>
                    <a:p>
                      <a:endParaRPr lang="en-NZ"/>
                    </a:p>
                  </a:txBody>
                  <a:tcPr/>
                </a:tc>
                <a:tc>
                  <a:txBody>
                    <a:bodyPr/>
                    <a:lstStyle/>
                    <a:p>
                      <a:endParaRPr lang="en-NZ"/>
                    </a:p>
                  </a:txBody>
                  <a:tcPr/>
                </a:tc>
                <a:tc>
                  <a:txBody>
                    <a:bodyPr/>
                    <a:lstStyle/>
                    <a:p>
                      <a:endParaRPr lang="en-NZ"/>
                    </a:p>
                  </a:txBody>
                  <a:tcPr/>
                </a:tc>
                <a:tc>
                  <a:txBody>
                    <a:bodyPr/>
                    <a:lstStyle/>
                    <a:p>
                      <a:endParaRPr lang="en-NZ"/>
                    </a:p>
                  </a:txBody>
                  <a:tcPr/>
                </a:tc>
                <a:extLst>
                  <a:ext uri="{0D108BD9-81ED-4DB2-BD59-A6C34878D82A}">
                    <a16:rowId xmlns="" xmlns:a16="http://schemas.microsoft.com/office/drawing/2014/main" val="10000"/>
                  </a:ext>
                </a:extLst>
              </a:tr>
              <a:tr h="370840">
                <a:tc>
                  <a:txBody>
                    <a:bodyPr/>
                    <a:lstStyle/>
                    <a:p>
                      <a:endParaRPr lang="en-NZ" dirty="0"/>
                    </a:p>
                  </a:txBody>
                  <a:tcPr>
                    <a:solidFill>
                      <a:schemeClr val="bg1"/>
                    </a:solidFill>
                  </a:tcPr>
                </a:tc>
                <a:tc>
                  <a:txBody>
                    <a:bodyPr/>
                    <a:lstStyle/>
                    <a:p>
                      <a:endParaRPr lang="en-NZ" dirty="0"/>
                    </a:p>
                  </a:txBody>
                  <a:tcPr>
                    <a:solidFill>
                      <a:schemeClr val="bg1"/>
                    </a:solidFill>
                  </a:tcPr>
                </a:tc>
                <a:tc>
                  <a:txBody>
                    <a:bodyPr/>
                    <a:lstStyle/>
                    <a:p>
                      <a:endParaRPr lang="en-NZ" dirty="0"/>
                    </a:p>
                  </a:txBody>
                  <a:tcPr>
                    <a:solidFill>
                      <a:schemeClr val="bg1"/>
                    </a:solidFill>
                  </a:tcPr>
                </a:tc>
                <a:tc>
                  <a:txBody>
                    <a:bodyPr/>
                    <a:lstStyle/>
                    <a:p>
                      <a:endParaRPr lang="en-NZ" dirty="0"/>
                    </a:p>
                  </a:txBody>
                  <a:tcPr>
                    <a:solidFill>
                      <a:schemeClr val="bg1"/>
                    </a:solidFill>
                  </a:tcPr>
                </a:tc>
                <a:tc>
                  <a:txBody>
                    <a:bodyPr/>
                    <a:lstStyle/>
                    <a:p>
                      <a:endParaRPr lang="en-NZ" dirty="0"/>
                    </a:p>
                  </a:txBody>
                  <a:tcPr>
                    <a:solidFill>
                      <a:schemeClr val="bg1"/>
                    </a:solidFill>
                  </a:tcPr>
                </a:tc>
                <a:extLst>
                  <a:ext uri="{0D108BD9-81ED-4DB2-BD59-A6C34878D82A}">
                    <a16:rowId xmlns="" xmlns:a16="http://schemas.microsoft.com/office/drawing/2014/main" val="10001"/>
                  </a:ext>
                </a:extLst>
              </a:tr>
              <a:tr h="370840">
                <a:tc>
                  <a:txBody>
                    <a:bodyPr/>
                    <a:lstStyle/>
                    <a:p>
                      <a:endParaRPr lang="en-NZ" dirty="0"/>
                    </a:p>
                  </a:txBody>
                  <a:tcPr>
                    <a:solidFill>
                      <a:srgbClr val="D3EDFC"/>
                    </a:solidFill>
                  </a:tcPr>
                </a:tc>
                <a:tc>
                  <a:txBody>
                    <a:bodyPr/>
                    <a:lstStyle/>
                    <a:p>
                      <a:endParaRPr lang="en-NZ" dirty="0"/>
                    </a:p>
                  </a:txBody>
                  <a:tcPr>
                    <a:solidFill>
                      <a:srgbClr val="D3EDFC"/>
                    </a:solidFill>
                  </a:tcPr>
                </a:tc>
                <a:tc>
                  <a:txBody>
                    <a:bodyPr/>
                    <a:lstStyle/>
                    <a:p>
                      <a:endParaRPr lang="en-NZ" dirty="0"/>
                    </a:p>
                  </a:txBody>
                  <a:tcPr>
                    <a:solidFill>
                      <a:srgbClr val="D3EDFC"/>
                    </a:solidFill>
                  </a:tcPr>
                </a:tc>
                <a:tc>
                  <a:txBody>
                    <a:bodyPr/>
                    <a:lstStyle/>
                    <a:p>
                      <a:endParaRPr lang="en-NZ" dirty="0"/>
                    </a:p>
                  </a:txBody>
                  <a:tcPr>
                    <a:solidFill>
                      <a:srgbClr val="D3EDFC"/>
                    </a:solidFill>
                  </a:tcPr>
                </a:tc>
                <a:tc>
                  <a:txBody>
                    <a:bodyPr/>
                    <a:lstStyle/>
                    <a:p>
                      <a:endParaRPr lang="en-NZ" dirty="0"/>
                    </a:p>
                  </a:txBody>
                  <a:tcPr>
                    <a:solidFill>
                      <a:srgbClr val="D3EDFC"/>
                    </a:solidFill>
                  </a:tcPr>
                </a:tc>
                <a:extLst>
                  <a:ext uri="{0D108BD9-81ED-4DB2-BD59-A6C34878D82A}">
                    <a16:rowId xmlns="" xmlns:a16="http://schemas.microsoft.com/office/drawing/2014/main" val="10002"/>
                  </a:ext>
                </a:extLst>
              </a:tr>
              <a:tr h="370840">
                <a:tc>
                  <a:txBody>
                    <a:bodyPr/>
                    <a:lstStyle/>
                    <a:p>
                      <a:endParaRPr lang="en-NZ" dirty="0"/>
                    </a:p>
                  </a:txBody>
                  <a:tcPr>
                    <a:solidFill>
                      <a:schemeClr val="bg2"/>
                    </a:solidFill>
                  </a:tcPr>
                </a:tc>
                <a:tc>
                  <a:txBody>
                    <a:bodyPr/>
                    <a:lstStyle/>
                    <a:p>
                      <a:endParaRPr lang="en-NZ" dirty="0"/>
                    </a:p>
                  </a:txBody>
                  <a:tcPr>
                    <a:solidFill>
                      <a:schemeClr val="bg2"/>
                    </a:solidFill>
                  </a:tcPr>
                </a:tc>
                <a:tc>
                  <a:txBody>
                    <a:bodyPr/>
                    <a:lstStyle/>
                    <a:p>
                      <a:endParaRPr lang="en-NZ" dirty="0"/>
                    </a:p>
                  </a:txBody>
                  <a:tcPr>
                    <a:solidFill>
                      <a:schemeClr val="bg2"/>
                    </a:solidFill>
                  </a:tcPr>
                </a:tc>
                <a:tc>
                  <a:txBody>
                    <a:bodyPr/>
                    <a:lstStyle/>
                    <a:p>
                      <a:endParaRPr lang="en-NZ" dirty="0"/>
                    </a:p>
                  </a:txBody>
                  <a:tcPr>
                    <a:solidFill>
                      <a:schemeClr val="bg2"/>
                    </a:solidFill>
                  </a:tcPr>
                </a:tc>
                <a:tc>
                  <a:txBody>
                    <a:bodyPr/>
                    <a:lstStyle/>
                    <a:p>
                      <a:endParaRPr lang="en-NZ" dirty="0"/>
                    </a:p>
                  </a:txBody>
                  <a:tcPr>
                    <a:solidFill>
                      <a:schemeClr val="bg2"/>
                    </a:solidFill>
                  </a:tcPr>
                </a:tc>
                <a:extLst>
                  <a:ext uri="{0D108BD9-81ED-4DB2-BD59-A6C34878D82A}">
                    <a16:rowId xmlns="" xmlns:a16="http://schemas.microsoft.com/office/drawing/2014/main" val="10003"/>
                  </a:ext>
                </a:extLst>
              </a:tr>
              <a:tr h="370840">
                <a:tc>
                  <a:txBody>
                    <a:bodyPr/>
                    <a:lstStyle/>
                    <a:p>
                      <a:endParaRPr lang="en-NZ" dirty="0"/>
                    </a:p>
                  </a:txBody>
                  <a:tcPr>
                    <a:solidFill>
                      <a:srgbClr val="D3EDFC"/>
                    </a:solidFill>
                  </a:tcPr>
                </a:tc>
                <a:tc>
                  <a:txBody>
                    <a:bodyPr/>
                    <a:lstStyle/>
                    <a:p>
                      <a:endParaRPr lang="en-NZ" dirty="0"/>
                    </a:p>
                  </a:txBody>
                  <a:tcPr>
                    <a:solidFill>
                      <a:srgbClr val="D3EDFC"/>
                    </a:solidFill>
                  </a:tcPr>
                </a:tc>
                <a:tc>
                  <a:txBody>
                    <a:bodyPr/>
                    <a:lstStyle/>
                    <a:p>
                      <a:endParaRPr lang="en-NZ" dirty="0"/>
                    </a:p>
                  </a:txBody>
                  <a:tcPr>
                    <a:solidFill>
                      <a:srgbClr val="D3EDFC"/>
                    </a:solidFill>
                  </a:tcPr>
                </a:tc>
                <a:tc>
                  <a:txBody>
                    <a:bodyPr/>
                    <a:lstStyle/>
                    <a:p>
                      <a:endParaRPr lang="en-NZ" dirty="0"/>
                    </a:p>
                  </a:txBody>
                  <a:tcPr>
                    <a:solidFill>
                      <a:srgbClr val="D3EDFC"/>
                    </a:solidFill>
                  </a:tcPr>
                </a:tc>
                <a:tc>
                  <a:txBody>
                    <a:bodyPr/>
                    <a:lstStyle/>
                    <a:p>
                      <a:endParaRPr lang="en-NZ" dirty="0"/>
                    </a:p>
                  </a:txBody>
                  <a:tcPr>
                    <a:solidFill>
                      <a:srgbClr val="D3EDFC"/>
                    </a:solidFill>
                  </a:tcPr>
                </a:tc>
                <a:extLst>
                  <a:ext uri="{0D108BD9-81ED-4DB2-BD59-A6C34878D82A}">
                    <a16:rowId xmlns="" xmlns:a16="http://schemas.microsoft.com/office/drawing/2014/main" val="10004"/>
                  </a:ext>
                </a:extLst>
              </a:tr>
              <a:tr h="370840">
                <a:tc>
                  <a:txBody>
                    <a:bodyPr/>
                    <a:lstStyle/>
                    <a:p>
                      <a:endParaRPr lang="en-NZ" dirty="0"/>
                    </a:p>
                  </a:txBody>
                  <a:tcPr>
                    <a:solidFill>
                      <a:schemeClr val="bg2"/>
                    </a:solidFill>
                  </a:tcPr>
                </a:tc>
                <a:tc>
                  <a:txBody>
                    <a:bodyPr/>
                    <a:lstStyle/>
                    <a:p>
                      <a:endParaRPr lang="en-NZ" dirty="0"/>
                    </a:p>
                  </a:txBody>
                  <a:tcPr>
                    <a:solidFill>
                      <a:schemeClr val="bg2"/>
                    </a:solidFill>
                  </a:tcPr>
                </a:tc>
                <a:tc>
                  <a:txBody>
                    <a:bodyPr/>
                    <a:lstStyle/>
                    <a:p>
                      <a:endParaRPr lang="en-NZ" dirty="0"/>
                    </a:p>
                  </a:txBody>
                  <a:tcPr>
                    <a:solidFill>
                      <a:schemeClr val="bg2"/>
                    </a:solidFill>
                  </a:tcPr>
                </a:tc>
                <a:tc>
                  <a:txBody>
                    <a:bodyPr/>
                    <a:lstStyle/>
                    <a:p>
                      <a:endParaRPr lang="en-NZ" dirty="0"/>
                    </a:p>
                  </a:txBody>
                  <a:tcPr>
                    <a:solidFill>
                      <a:schemeClr val="bg2"/>
                    </a:solidFill>
                  </a:tcPr>
                </a:tc>
                <a:tc>
                  <a:txBody>
                    <a:bodyPr/>
                    <a:lstStyle/>
                    <a:p>
                      <a:endParaRPr lang="en-NZ" dirty="0"/>
                    </a:p>
                  </a:txBody>
                  <a:tcPr>
                    <a:solidFill>
                      <a:schemeClr val="bg2"/>
                    </a:solidFill>
                  </a:tcPr>
                </a:tc>
                <a:extLst>
                  <a:ext uri="{0D108BD9-81ED-4DB2-BD59-A6C34878D82A}">
                    <a16:rowId xmlns="" xmlns:a16="http://schemas.microsoft.com/office/drawing/2014/main" val="10005"/>
                  </a:ext>
                </a:extLst>
              </a:tr>
              <a:tr h="370840">
                <a:tc>
                  <a:txBody>
                    <a:bodyPr/>
                    <a:lstStyle/>
                    <a:p>
                      <a:endParaRPr lang="en-NZ" dirty="0"/>
                    </a:p>
                  </a:txBody>
                  <a:tcPr>
                    <a:solidFill>
                      <a:srgbClr val="D3EDFC"/>
                    </a:solidFill>
                  </a:tcPr>
                </a:tc>
                <a:tc>
                  <a:txBody>
                    <a:bodyPr/>
                    <a:lstStyle/>
                    <a:p>
                      <a:endParaRPr lang="en-NZ" dirty="0"/>
                    </a:p>
                  </a:txBody>
                  <a:tcPr>
                    <a:solidFill>
                      <a:srgbClr val="D3EDFC"/>
                    </a:solidFill>
                  </a:tcPr>
                </a:tc>
                <a:tc>
                  <a:txBody>
                    <a:bodyPr/>
                    <a:lstStyle/>
                    <a:p>
                      <a:endParaRPr lang="en-NZ" dirty="0"/>
                    </a:p>
                  </a:txBody>
                  <a:tcPr>
                    <a:solidFill>
                      <a:srgbClr val="D3EDFC"/>
                    </a:solidFill>
                  </a:tcPr>
                </a:tc>
                <a:tc>
                  <a:txBody>
                    <a:bodyPr/>
                    <a:lstStyle/>
                    <a:p>
                      <a:endParaRPr lang="en-NZ" dirty="0"/>
                    </a:p>
                  </a:txBody>
                  <a:tcPr>
                    <a:solidFill>
                      <a:srgbClr val="D3EDFC"/>
                    </a:solidFill>
                  </a:tcPr>
                </a:tc>
                <a:tc>
                  <a:txBody>
                    <a:bodyPr/>
                    <a:lstStyle/>
                    <a:p>
                      <a:endParaRPr lang="en-NZ" dirty="0"/>
                    </a:p>
                  </a:txBody>
                  <a:tcPr>
                    <a:solidFill>
                      <a:srgbClr val="D3EDFC"/>
                    </a:solidFill>
                  </a:tcPr>
                </a:tc>
                <a:extLst>
                  <a:ext uri="{0D108BD9-81ED-4DB2-BD59-A6C34878D82A}">
                    <a16:rowId xmlns="" xmlns:a16="http://schemas.microsoft.com/office/drawing/2014/main" val="10006"/>
                  </a:ext>
                </a:extLst>
              </a:tr>
            </a:tbl>
          </a:graphicData>
        </a:graphic>
      </p:graphicFrame>
      <p:pic>
        <p:nvPicPr>
          <p:cNvPr id="10" name="Picture 2"/>
          <p:cNvPicPr>
            <a:picLocks noChangeAspect="1" noChangeArrowheads="1"/>
          </p:cNvPicPr>
          <p:nvPr userDrawn="1"/>
        </p:nvPicPr>
        <p:blipFill>
          <a:blip r:embed="rId2" cstate="print">
            <a:extLst>
              <a:ext uri="{28A0092B-C50C-407E-A947-70E740481C1C}">
                <a14:useLocalDpi xmlns:a14="http://schemas.microsoft.com/office/drawing/2010/main" val="0"/>
              </a:ext>
            </a:extLst>
          </a:blip>
          <a:stretch>
            <a:fillRect/>
          </a:stretch>
        </p:blipFill>
        <p:spPr bwMode="auto">
          <a:xfrm>
            <a:off x="6935584" y="6309416"/>
            <a:ext cx="2198717" cy="548584"/>
          </a:xfrm>
          <a:prstGeom prst="rect">
            <a:avLst/>
          </a:prstGeom>
          <a:noFill/>
          <a:extLst>
            <a:ext uri="{909E8E84-426E-40DD-AFC4-6F175D3DCCD1}">
              <a14:hiddenFill xmlns:a14="http://schemas.microsoft.com/office/drawing/2010/main">
                <a:solidFill>
                  <a:srgbClr val="FFFFFF"/>
                </a:solidFill>
              </a14:hiddenFill>
            </a:ext>
          </a:extLst>
        </p:spPr>
      </p:pic>
      <p:grpSp>
        <p:nvGrpSpPr>
          <p:cNvPr id="11" name="Group 10"/>
          <p:cNvGrpSpPr/>
          <p:nvPr userDrawn="1"/>
        </p:nvGrpSpPr>
        <p:grpSpPr>
          <a:xfrm>
            <a:off x="35496" y="6453336"/>
            <a:ext cx="2376264" cy="288032"/>
            <a:chOff x="35496" y="6453336"/>
            <a:chExt cx="2376264" cy="288032"/>
          </a:xfrm>
        </p:grpSpPr>
        <p:sp>
          <p:nvSpPr>
            <p:cNvPr id="12" name="TextBox 11"/>
            <p:cNvSpPr txBox="1"/>
            <p:nvPr userDrawn="1"/>
          </p:nvSpPr>
          <p:spPr>
            <a:xfrm>
              <a:off x="35496" y="6453336"/>
              <a:ext cx="880649" cy="288032"/>
            </a:xfrm>
            <a:prstGeom prst="rect">
              <a:avLst/>
            </a:prstGeom>
          </p:spPr>
          <p:txBody>
            <a:bodyPr vert="horz" wrap="square" lIns="91440" tIns="45720" rIns="91440" bIns="45720" rtlCol="0">
              <a:noAutofit/>
            </a:bodyPr>
            <a:lstStyle/>
            <a:p>
              <a:r>
                <a:rPr lang="en-NZ" sz="1200" dirty="0">
                  <a:solidFill>
                    <a:srgbClr val="00AEEF"/>
                  </a:solidFill>
                </a:rPr>
                <a:t>Follow us</a:t>
              </a:r>
            </a:p>
          </p:txBody>
        </p:sp>
        <p:sp>
          <p:nvSpPr>
            <p:cNvPr id="13" name="TextBox 12"/>
            <p:cNvSpPr txBox="1"/>
            <p:nvPr userDrawn="1"/>
          </p:nvSpPr>
          <p:spPr>
            <a:xfrm>
              <a:off x="1043608" y="6453336"/>
              <a:ext cx="1368152" cy="288032"/>
            </a:xfrm>
            <a:prstGeom prst="rect">
              <a:avLst/>
            </a:prstGeom>
          </p:spPr>
          <p:txBody>
            <a:bodyPr vert="horz" wrap="square" lIns="91440" tIns="45720" rIns="91440" bIns="45720" rtlCol="0">
              <a:noAutofit/>
            </a:bodyPr>
            <a:lstStyle/>
            <a:p>
              <a:r>
                <a:rPr lang="en-NZ" sz="1200" dirty="0">
                  <a:solidFill>
                    <a:srgbClr val="00AEEF"/>
                  </a:solidFill>
                </a:rPr>
                <a:t> | summer.co.nz</a:t>
              </a:r>
            </a:p>
          </p:txBody>
        </p:sp>
        <p:pic>
          <p:nvPicPr>
            <p:cNvPr id="14" name="Picture 2" descr="S:\Summer\Logos\Social media\Twitter\Twitter_Logo_White_On_Blue.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827584" y="6525344"/>
              <a:ext cx="144000" cy="144000"/>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4" descr="S:\Summer\Logos\Social media\LinkedIn\LinkedIn.jpg"/>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996619" y="6525344"/>
              <a:ext cx="144000" cy="144000"/>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3469823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6" name="Rectangle 5"/>
          <p:cNvSpPr/>
          <p:nvPr userDrawn="1"/>
        </p:nvSpPr>
        <p:spPr>
          <a:xfrm>
            <a:off x="0" y="2492896"/>
            <a:ext cx="9144000" cy="436510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Z"/>
          </a:p>
        </p:txBody>
      </p:sp>
      <p:sp>
        <p:nvSpPr>
          <p:cNvPr id="2" name="Title 1"/>
          <p:cNvSpPr>
            <a:spLocks noGrp="1"/>
          </p:cNvSpPr>
          <p:nvPr>
            <p:ph type="title" hasCustomPrompt="1"/>
          </p:nvPr>
        </p:nvSpPr>
        <p:spPr>
          <a:xfrm>
            <a:off x="722313" y="4406900"/>
            <a:ext cx="7772400" cy="1362075"/>
          </a:xfrm>
        </p:spPr>
        <p:txBody>
          <a:bodyPr anchor="t"/>
          <a:lstStyle>
            <a:lvl1pPr algn="l">
              <a:defRPr sz="4000" b="0" cap="all">
                <a:solidFill>
                  <a:schemeClr val="bg1"/>
                </a:solidFill>
              </a:defRPr>
            </a:lvl1pPr>
          </a:lstStyle>
          <a:p>
            <a:r>
              <a:rPr lang="en-US" dirty="0"/>
              <a:t>Click to edit Subtitle </a:t>
            </a:r>
            <a:endParaRPr lang="en-NZ" dirty="0"/>
          </a:p>
        </p:txBody>
      </p:sp>
      <p:pic>
        <p:nvPicPr>
          <p:cNvPr id="7" name="Picture 2" descr="S:\Summer\Marketing and Comms Strategy\Logos\V1 Summer same size\V1 Summer same size.jp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3923929" y="-1"/>
            <a:ext cx="5220072" cy="130264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978946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Rectangle 7"/>
          <p:cNvSpPr/>
          <p:nvPr userDrawn="1"/>
        </p:nvSpPr>
        <p:spPr>
          <a:xfrm>
            <a:off x="0" y="0"/>
            <a:ext cx="9165974" cy="285293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Z"/>
          </a:p>
        </p:txBody>
      </p:sp>
      <p:sp>
        <p:nvSpPr>
          <p:cNvPr id="2" name="Title 1"/>
          <p:cNvSpPr>
            <a:spLocks noGrp="1"/>
          </p:cNvSpPr>
          <p:nvPr>
            <p:ph type="title"/>
          </p:nvPr>
        </p:nvSpPr>
        <p:spPr/>
        <p:txBody>
          <a:bodyPr/>
          <a:lstStyle>
            <a:lvl1pPr>
              <a:defRPr>
                <a:solidFill>
                  <a:schemeClr val="bg1"/>
                </a:solidFill>
              </a:defRPr>
            </a:lvl1pPr>
          </a:lstStyle>
          <a:p>
            <a:r>
              <a:rPr lang="en-US"/>
              <a:t>Click to edit Master title style</a:t>
            </a:r>
            <a:endParaRPr lang="en-NZ" dirty="0"/>
          </a:p>
        </p:txBody>
      </p:sp>
      <p:sp>
        <p:nvSpPr>
          <p:cNvPr id="3" name="Content Placeholder 2"/>
          <p:cNvSpPr>
            <a:spLocks noGrp="1"/>
          </p:cNvSpPr>
          <p:nvPr>
            <p:ph sz="half" idx="1"/>
          </p:nvPr>
        </p:nvSpPr>
        <p:spPr>
          <a:xfrm>
            <a:off x="457200" y="1426468"/>
            <a:ext cx="4038600" cy="4699695"/>
          </a:xfrm>
          <a:solidFill>
            <a:schemeClr val="bg1"/>
          </a:solidFill>
        </p:spPr>
        <p:txBody>
          <a:bodyPr lIns="144000" tIns="144000" rIns="144000"/>
          <a:lstStyle>
            <a:lvl1pPr>
              <a:lnSpc>
                <a:spcPct val="130000"/>
              </a:lnSpc>
              <a:spcBef>
                <a:spcPts val="0"/>
              </a:spcBef>
              <a:spcAft>
                <a:spcPts val="600"/>
              </a:spcAft>
              <a:defRPr sz="2800">
                <a:solidFill>
                  <a:srgbClr val="0F1B3D"/>
                </a:solidFill>
              </a:defRPr>
            </a:lvl1pPr>
            <a:lvl2pPr marL="742950" indent="-285750">
              <a:lnSpc>
                <a:spcPct val="130000"/>
              </a:lnSpc>
              <a:spcBef>
                <a:spcPts val="0"/>
              </a:spcBef>
              <a:spcAft>
                <a:spcPts val="600"/>
              </a:spcAft>
              <a:buFont typeface="Courier New" panose="02070309020205020404" pitchFamily="49" charset="0"/>
              <a:buChar char="o"/>
              <a:defRPr sz="2400">
                <a:solidFill>
                  <a:srgbClr val="0F1B3D"/>
                </a:solidFill>
              </a:defRPr>
            </a:lvl2pPr>
            <a:lvl3pPr>
              <a:lnSpc>
                <a:spcPct val="130000"/>
              </a:lnSpc>
              <a:spcBef>
                <a:spcPts val="0"/>
              </a:spcBef>
              <a:spcAft>
                <a:spcPts val="600"/>
              </a:spcAft>
              <a:defRPr sz="2000">
                <a:solidFill>
                  <a:srgbClr val="0F1B3D"/>
                </a:solidFill>
              </a:defRPr>
            </a:lvl3pPr>
            <a:lvl4pPr>
              <a:lnSpc>
                <a:spcPct val="130000"/>
              </a:lnSpc>
              <a:spcBef>
                <a:spcPts val="0"/>
              </a:spcBef>
              <a:spcAft>
                <a:spcPts val="600"/>
              </a:spcAft>
              <a:defRPr sz="1800">
                <a:solidFill>
                  <a:srgbClr val="0F1B3D"/>
                </a:solidFill>
              </a:defRPr>
            </a:lvl4pPr>
            <a:lvl5pPr>
              <a:lnSpc>
                <a:spcPct val="130000"/>
              </a:lnSpc>
              <a:spcBef>
                <a:spcPts val="0"/>
              </a:spcBef>
              <a:spcAft>
                <a:spcPts val="600"/>
              </a:spcAft>
              <a:defRPr sz="1800">
                <a:solidFill>
                  <a:srgbClr val="0F1B3D"/>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
        <p:nvSpPr>
          <p:cNvPr id="4" name="Content Placeholder 3"/>
          <p:cNvSpPr>
            <a:spLocks noGrp="1"/>
          </p:cNvSpPr>
          <p:nvPr>
            <p:ph sz="half" idx="2"/>
          </p:nvPr>
        </p:nvSpPr>
        <p:spPr>
          <a:xfrm>
            <a:off x="4648200" y="1426468"/>
            <a:ext cx="4038600" cy="4699695"/>
          </a:xfrm>
          <a:solidFill>
            <a:schemeClr val="bg1"/>
          </a:solidFill>
        </p:spPr>
        <p:txBody>
          <a:bodyPr lIns="144000" tIns="144000" rIns="144000"/>
          <a:lstStyle>
            <a:lvl1pPr>
              <a:lnSpc>
                <a:spcPct val="130000"/>
              </a:lnSpc>
              <a:spcBef>
                <a:spcPts val="0"/>
              </a:spcBef>
              <a:spcAft>
                <a:spcPts val="600"/>
              </a:spcAft>
              <a:defRPr sz="2800">
                <a:solidFill>
                  <a:srgbClr val="0F1B3D"/>
                </a:solidFill>
              </a:defRPr>
            </a:lvl1pPr>
            <a:lvl2pPr marL="742950" indent="-285750">
              <a:lnSpc>
                <a:spcPct val="130000"/>
              </a:lnSpc>
              <a:spcBef>
                <a:spcPts val="0"/>
              </a:spcBef>
              <a:spcAft>
                <a:spcPts val="600"/>
              </a:spcAft>
              <a:buFont typeface="Courier New" panose="02070309020205020404" pitchFamily="49" charset="0"/>
              <a:buChar char="o"/>
              <a:defRPr sz="2400">
                <a:solidFill>
                  <a:srgbClr val="0F1B3D"/>
                </a:solidFill>
              </a:defRPr>
            </a:lvl2pPr>
            <a:lvl3pPr>
              <a:lnSpc>
                <a:spcPct val="130000"/>
              </a:lnSpc>
              <a:spcBef>
                <a:spcPts val="0"/>
              </a:spcBef>
              <a:spcAft>
                <a:spcPts val="600"/>
              </a:spcAft>
              <a:defRPr sz="2000">
                <a:solidFill>
                  <a:srgbClr val="0F1B3D"/>
                </a:solidFill>
              </a:defRPr>
            </a:lvl3pPr>
            <a:lvl4pPr>
              <a:lnSpc>
                <a:spcPct val="130000"/>
              </a:lnSpc>
              <a:spcBef>
                <a:spcPts val="0"/>
              </a:spcBef>
              <a:spcAft>
                <a:spcPts val="600"/>
              </a:spcAft>
              <a:defRPr sz="1800">
                <a:solidFill>
                  <a:srgbClr val="0F1B3D"/>
                </a:solidFill>
              </a:defRPr>
            </a:lvl4pPr>
            <a:lvl5pPr>
              <a:lnSpc>
                <a:spcPct val="130000"/>
              </a:lnSpc>
              <a:spcBef>
                <a:spcPts val="0"/>
              </a:spcBef>
              <a:spcAft>
                <a:spcPts val="600"/>
              </a:spcAft>
              <a:defRPr sz="1800">
                <a:solidFill>
                  <a:srgbClr val="0F1B3D"/>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pic>
        <p:nvPicPr>
          <p:cNvPr id="11" name="Picture 2"/>
          <p:cNvPicPr>
            <a:picLocks noChangeAspect="1" noChangeArrowheads="1"/>
          </p:cNvPicPr>
          <p:nvPr userDrawn="1"/>
        </p:nvPicPr>
        <p:blipFill>
          <a:blip r:embed="rId2" cstate="print">
            <a:extLst>
              <a:ext uri="{28A0092B-C50C-407E-A947-70E740481C1C}">
                <a14:useLocalDpi xmlns:a14="http://schemas.microsoft.com/office/drawing/2010/main" val="0"/>
              </a:ext>
            </a:extLst>
          </a:blip>
          <a:stretch>
            <a:fillRect/>
          </a:stretch>
        </p:blipFill>
        <p:spPr bwMode="auto">
          <a:xfrm>
            <a:off x="6935584" y="6309416"/>
            <a:ext cx="2198717" cy="548584"/>
          </a:xfrm>
          <a:prstGeom prst="rect">
            <a:avLst/>
          </a:prstGeom>
          <a:noFill/>
          <a:extLst>
            <a:ext uri="{909E8E84-426E-40DD-AFC4-6F175D3DCCD1}">
              <a14:hiddenFill xmlns:a14="http://schemas.microsoft.com/office/drawing/2010/main">
                <a:solidFill>
                  <a:srgbClr val="FFFFFF"/>
                </a:solidFill>
              </a14:hiddenFill>
            </a:ext>
          </a:extLst>
        </p:spPr>
      </p:pic>
      <p:grpSp>
        <p:nvGrpSpPr>
          <p:cNvPr id="16" name="Group 15"/>
          <p:cNvGrpSpPr/>
          <p:nvPr userDrawn="1"/>
        </p:nvGrpSpPr>
        <p:grpSpPr>
          <a:xfrm>
            <a:off x="35496" y="6453336"/>
            <a:ext cx="2376264" cy="288032"/>
            <a:chOff x="35496" y="6453336"/>
            <a:chExt cx="2376264" cy="288032"/>
          </a:xfrm>
        </p:grpSpPr>
        <p:sp>
          <p:nvSpPr>
            <p:cNvPr id="17" name="TextBox 16"/>
            <p:cNvSpPr txBox="1"/>
            <p:nvPr userDrawn="1"/>
          </p:nvSpPr>
          <p:spPr>
            <a:xfrm>
              <a:off x="35496" y="6453336"/>
              <a:ext cx="880649" cy="288032"/>
            </a:xfrm>
            <a:prstGeom prst="rect">
              <a:avLst/>
            </a:prstGeom>
          </p:spPr>
          <p:txBody>
            <a:bodyPr vert="horz" wrap="square" lIns="91440" tIns="45720" rIns="91440" bIns="45720" rtlCol="0">
              <a:noAutofit/>
            </a:bodyPr>
            <a:lstStyle/>
            <a:p>
              <a:r>
                <a:rPr lang="en-NZ" sz="1200" dirty="0">
                  <a:solidFill>
                    <a:srgbClr val="00AEEF"/>
                  </a:solidFill>
                </a:rPr>
                <a:t>Follow us</a:t>
              </a:r>
            </a:p>
          </p:txBody>
        </p:sp>
        <p:sp>
          <p:nvSpPr>
            <p:cNvPr id="18" name="TextBox 17"/>
            <p:cNvSpPr txBox="1"/>
            <p:nvPr userDrawn="1"/>
          </p:nvSpPr>
          <p:spPr>
            <a:xfrm>
              <a:off x="1043608" y="6453336"/>
              <a:ext cx="1368152" cy="288032"/>
            </a:xfrm>
            <a:prstGeom prst="rect">
              <a:avLst/>
            </a:prstGeom>
          </p:spPr>
          <p:txBody>
            <a:bodyPr vert="horz" wrap="square" lIns="91440" tIns="45720" rIns="91440" bIns="45720" rtlCol="0">
              <a:noAutofit/>
            </a:bodyPr>
            <a:lstStyle/>
            <a:p>
              <a:r>
                <a:rPr lang="en-NZ" sz="1200" dirty="0">
                  <a:solidFill>
                    <a:srgbClr val="00AEEF"/>
                  </a:solidFill>
                </a:rPr>
                <a:t> | summer.co.nz</a:t>
              </a:r>
            </a:p>
          </p:txBody>
        </p:sp>
        <p:pic>
          <p:nvPicPr>
            <p:cNvPr id="19" name="Picture 2" descr="S:\Summer\Logos\Social media\Twitter\Twitter_Logo_White_On_Blue.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827584" y="6525344"/>
              <a:ext cx="144000" cy="144000"/>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4" descr="S:\Summer\Logos\Social media\LinkedIn\LinkedIn.jpg"/>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996619" y="6525344"/>
              <a:ext cx="144000" cy="144000"/>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192602824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5.xml"/><Relationship Id="rId3" Type="http://schemas.openxmlformats.org/officeDocument/2006/relationships/slideLayout" Target="../slideLayouts/slideLayout20.xml"/><Relationship Id="rId7" Type="http://schemas.openxmlformats.org/officeDocument/2006/relationships/slideLayout" Target="../slideLayouts/slideLayout24.xml"/><Relationship Id="rId12" Type="http://schemas.openxmlformats.org/officeDocument/2006/relationships/theme" Target="../theme/theme2.xml"/><Relationship Id="rId2" Type="http://schemas.openxmlformats.org/officeDocument/2006/relationships/slideLayout" Target="../slideLayouts/slideLayout19.xml"/><Relationship Id="rId1" Type="http://schemas.openxmlformats.org/officeDocument/2006/relationships/slideLayout" Target="../slideLayouts/slideLayout18.xml"/><Relationship Id="rId6" Type="http://schemas.openxmlformats.org/officeDocument/2006/relationships/slideLayout" Target="../slideLayouts/slideLayout23.xml"/><Relationship Id="rId11" Type="http://schemas.openxmlformats.org/officeDocument/2006/relationships/slideLayout" Target="../slideLayouts/slideLayout28.xml"/><Relationship Id="rId5" Type="http://schemas.openxmlformats.org/officeDocument/2006/relationships/slideLayout" Target="../slideLayouts/slideLayout22.xml"/><Relationship Id="rId10" Type="http://schemas.openxmlformats.org/officeDocument/2006/relationships/slideLayout" Target="../slideLayouts/slideLayout27.xml"/><Relationship Id="rId4" Type="http://schemas.openxmlformats.org/officeDocument/2006/relationships/slideLayout" Target="../slideLayouts/slideLayout21.xml"/><Relationship Id="rId9" Type="http://schemas.openxmlformats.org/officeDocument/2006/relationships/slideLayout" Target="../slideLayouts/slideLayout2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endParaRPr lang="en-NZ"/>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NZ"/>
          </a:p>
        </p:txBody>
      </p:sp>
      <p:sp>
        <p:nvSpPr>
          <p:cNvPr id="5" name="TextBox 4"/>
          <p:cNvSpPr txBox="1"/>
          <p:nvPr/>
        </p:nvSpPr>
        <p:spPr>
          <a:xfrm>
            <a:off x="4355976" y="6453336"/>
            <a:ext cx="504056" cy="276999"/>
          </a:xfrm>
          <a:prstGeom prst="rect">
            <a:avLst/>
          </a:prstGeom>
          <a:noFill/>
        </p:spPr>
        <p:txBody>
          <a:bodyPr wrap="square" rtlCol="0">
            <a:spAutoFit/>
          </a:bodyPr>
          <a:lstStyle/>
          <a:p>
            <a:pPr marL="0" algn="ctr" defTabSz="914400" rtl="0" eaLnBrk="1" latinLnBrk="0" hangingPunct="1"/>
            <a:fld id="{F06EC077-BA88-4C52-9282-C54EE5BFE402}" type="slidenum">
              <a:rPr lang="en-NZ" sz="1200" kern="1200" smtClean="0">
                <a:solidFill>
                  <a:schemeClr val="tx1">
                    <a:tint val="75000"/>
                  </a:schemeClr>
                </a:solidFill>
                <a:latin typeface="+mn-lt"/>
                <a:ea typeface="+mn-ea"/>
                <a:cs typeface="+mn-cs"/>
              </a:rPr>
              <a:pPr marL="0" algn="ctr" defTabSz="914400" rtl="0" eaLnBrk="1" latinLnBrk="0" hangingPunct="1"/>
              <a:t>‹#›</a:t>
            </a:fld>
            <a:endParaRPr lang="en-NZ" sz="1200" kern="1200" dirty="0">
              <a:solidFill>
                <a:schemeClr val="tx1">
                  <a:tint val="75000"/>
                </a:schemeClr>
              </a:solidFill>
              <a:latin typeface="+mn-lt"/>
              <a:ea typeface="+mn-ea"/>
              <a:cs typeface="+mn-cs"/>
            </a:endParaRPr>
          </a:p>
        </p:txBody>
      </p:sp>
    </p:spTree>
    <p:extLst>
      <p:ext uri="{BB962C8B-B14F-4D97-AF65-F5344CB8AC3E}">
        <p14:creationId xmlns:p14="http://schemas.microsoft.com/office/powerpoint/2010/main" val="2188025262"/>
      </p:ext>
    </p:extLst>
  </p:cSld>
  <p:clrMap bg1="lt1" tx1="dk1" bg2="lt2" tx2="dk2" accent1="accent1" accent2="accent2" accent3="accent3" accent4="accent4" accent5="accent5" accent6="accent6" hlink="hlink" folHlink="folHlink"/>
  <p:sldLayoutIdLst>
    <p:sldLayoutId id="2147483658" r:id="rId1"/>
    <p:sldLayoutId id="2147483670" r:id="rId2"/>
    <p:sldLayoutId id="2147483669" r:id="rId3"/>
    <p:sldLayoutId id="2147483650" r:id="rId4"/>
    <p:sldLayoutId id="2147483667" r:id="rId5"/>
    <p:sldLayoutId id="2147483668" r:id="rId6"/>
    <p:sldLayoutId id="2147483657" r:id="rId7"/>
    <p:sldLayoutId id="2147483651" r:id="rId8"/>
    <p:sldLayoutId id="2147483652" r:id="rId9"/>
    <p:sldLayoutId id="2147483654" r:id="rId10"/>
    <p:sldLayoutId id="2147483655" r:id="rId11"/>
    <p:sldLayoutId id="2147483659" r:id="rId12"/>
    <p:sldLayoutId id="2147483660" r:id="rId13"/>
    <p:sldLayoutId id="2147483661" r:id="rId14"/>
    <p:sldLayoutId id="2147483664" r:id="rId15"/>
    <p:sldLayoutId id="2147483665" r:id="rId16"/>
    <p:sldLayoutId id="2147483666" r:id="rId17"/>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smtClean="0"/>
              <a:t>Click to edit Master title style</a:t>
            </a:r>
            <a:endParaRPr lang="en-NZ"/>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D74BAC3-A4AB-4352-8A91-F75EB63E7449}" type="datetimeFigureOut">
              <a:rPr lang="en-NZ" smtClean="0">
                <a:solidFill>
                  <a:prstClr val="black">
                    <a:tint val="75000"/>
                  </a:prstClr>
                </a:solidFill>
              </a:rPr>
              <a:pPr/>
              <a:t>20/10/2017</a:t>
            </a:fld>
            <a:endParaRPr lang="en-NZ">
              <a:solidFill>
                <a:prstClr val="black">
                  <a:tint val="75000"/>
                </a:prstClr>
              </a:solidFill>
            </a:endParaRP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NZ">
              <a:solidFill>
                <a:prstClr val="black">
                  <a:tint val="75000"/>
                </a:prstClr>
              </a:solidFill>
            </a:endParaRP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897BED80-41A1-4570-8296-D964B8DD2DD2}" type="slidenum">
              <a:rPr lang="en-NZ" smtClean="0">
                <a:solidFill>
                  <a:prstClr val="black">
                    <a:tint val="75000"/>
                  </a:prstClr>
                </a:solidFill>
              </a:rPr>
              <a:pPr/>
              <a:t>‹#›</a:t>
            </a:fld>
            <a:endParaRPr lang="en-NZ">
              <a:solidFill>
                <a:prstClr val="black">
                  <a:tint val="75000"/>
                </a:prstClr>
              </a:solidFill>
            </a:endParaRPr>
          </a:p>
        </p:txBody>
      </p:sp>
    </p:spTree>
    <p:extLst>
      <p:ext uri="{BB962C8B-B14F-4D97-AF65-F5344CB8AC3E}">
        <p14:creationId xmlns:p14="http://schemas.microsoft.com/office/powerpoint/2010/main" val="3238733737"/>
      </p:ext>
    </p:extLst>
  </p:cSld>
  <p:clrMap bg1="lt1" tx1="dk1" bg2="lt2" tx2="dk2" accent1="accent1" accent2="accent2" accent3="accent3" accent4="accent4" accent5="accent5" accent6="accent6" hlink="hlink" folHlink="folHlink"/>
  <p:sldLayoutIdLst>
    <p:sldLayoutId id="2147483672" r:id="rId1"/>
    <p:sldLayoutId id="2147483673" r:id="rId2"/>
    <p:sldLayoutId id="2147483674" r:id="rId3"/>
    <p:sldLayoutId id="2147483675" r:id="rId4"/>
    <p:sldLayoutId id="2147483676" r:id="rId5"/>
    <p:sldLayoutId id="2147483677" r:id="rId6"/>
    <p:sldLayoutId id="2147483678" r:id="rId7"/>
    <p:sldLayoutId id="2147483679" r:id="rId8"/>
    <p:sldLayoutId id="2147483680" r:id="rId9"/>
    <p:sldLayoutId id="2147483681" r:id="rId10"/>
    <p:sldLayoutId id="2147483682" r:id="rId11"/>
  </p:sldLayoutIdLst>
  <p:transition spd="med" advClick="0" advTm="500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8.xml"/></Relationships>
</file>

<file path=ppt/slides/_rels/slide10.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image" Target="../media/image19.wmf"/><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11.xml"/></Relationships>
</file>

<file path=ppt/slides/_rels/slide15.xml.rels><?xml version="1.0" encoding="UTF-8" standalone="yes"?>
<Relationships xmlns="http://schemas.openxmlformats.org/package/2006/relationships"><Relationship Id="rId2" Type="http://schemas.openxmlformats.org/officeDocument/2006/relationships/image" Target="../media/image19.wmf"/><Relationship Id="rId1" Type="http://schemas.openxmlformats.org/officeDocument/2006/relationships/slideLayout" Target="../slideLayouts/slideLayout11.xml"/></Relationships>
</file>

<file path=ppt/slides/_rels/slide16.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10.xml"/></Relationships>
</file>

<file path=ppt/slides/_rels/slide18.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10.xml"/></Relationships>
</file>

<file path=ppt/slides/_rels/slide21.xml.rels><?xml version="1.0" encoding="UTF-8" standalone="yes"?>
<Relationships xmlns="http://schemas.openxmlformats.org/package/2006/relationships"><Relationship Id="rId8" Type="http://schemas.openxmlformats.org/officeDocument/2006/relationships/diagramLayout" Target="../diagrams/layout2.xml"/><Relationship Id="rId3" Type="http://schemas.openxmlformats.org/officeDocument/2006/relationships/diagramLayout" Target="../diagrams/layout1.xml"/><Relationship Id="rId7" Type="http://schemas.openxmlformats.org/officeDocument/2006/relationships/diagramData" Target="../diagrams/data2.xml"/><Relationship Id="rId2" Type="http://schemas.openxmlformats.org/officeDocument/2006/relationships/diagramData" Target="../diagrams/data1.xml"/><Relationship Id="rId1" Type="http://schemas.openxmlformats.org/officeDocument/2006/relationships/slideLayout" Target="../slideLayouts/slideLayout11.xml"/><Relationship Id="rId6" Type="http://schemas.microsoft.com/office/2007/relationships/diagramDrawing" Target="../diagrams/drawing1.xml"/><Relationship Id="rId11" Type="http://schemas.microsoft.com/office/2007/relationships/diagramDrawing" Target="../diagrams/drawing2.xml"/><Relationship Id="rId5" Type="http://schemas.openxmlformats.org/officeDocument/2006/relationships/diagramColors" Target="../diagrams/colors1.xml"/><Relationship Id="rId10" Type="http://schemas.openxmlformats.org/officeDocument/2006/relationships/diagramColors" Target="../diagrams/colors2.xml"/><Relationship Id="rId4" Type="http://schemas.openxmlformats.org/officeDocument/2006/relationships/diagramQuickStyle" Target="../diagrams/quickStyle1.xml"/><Relationship Id="rId9" Type="http://schemas.openxmlformats.org/officeDocument/2006/relationships/diagramQuickStyle" Target="../diagrams/quickStyle2.xml"/></Relationships>
</file>

<file path=ppt/slides/_rels/slide22.xml.rels><?xml version="1.0" encoding="UTF-8" standalone="yes"?>
<Relationships xmlns="http://schemas.openxmlformats.org/package/2006/relationships"><Relationship Id="rId8" Type="http://schemas.openxmlformats.org/officeDocument/2006/relationships/diagramLayout" Target="../diagrams/layout4.xml"/><Relationship Id="rId3" Type="http://schemas.openxmlformats.org/officeDocument/2006/relationships/diagramLayout" Target="../diagrams/layout3.xml"/><Relationship Id="rId7" Type="http://schemas.openxmlformats.org/officeDocument/2006/relationships/diagramData" Target="../diagrams/data4.xml"/><Relationship Id="rId2" Type="http://schemas.openxmlformats.org/officeDocument/2006/relationships/diagramData" Target="../diagrams/data3.xml"/><Relationship Id="rId1" Type="http://schemas.openxmlformats.org/officeDocument/2006/relationships/slideLayout" Target="../slideLayouts/slideLayout11.xml"/><Relationship Id="rId6" Type="http://schemas.microsoft.com/office/2007/relationships/diagramDrawing" Target="../diagrams/drawing3.xml"/><Relationship Id="rId11" Type="http://schemas.microsoft.com/office/2007/relationships/diagramDrawing" Target="../diagrams/drawing4.xml"/><Relationship Id="rId5" Type="http://schemas.openxmlformats.org/officeDocument/2006/relationships/diagramColors" Target="../diagrams/colors3.xml"/><Relationship Id="rId10" Type="http://schemas.openxmlformats.org/officeDocument/2006/relationships/diagramColors" Target="../diagrams/colors4.xml"/><Relationship Id="rId4" Type="http://schemas.openxmlformats.org/officeDocument/2006/relationships/diagramQuickStyle" Target="../diagrams/quickStyle3.xml"/><Relationship Id="rId9" Type="http://schemas.openxmlformats.org/officeDocument/2006/relationships/diagramQuickStyle" Target="../diagrams/quickStyle4.xml"/></Relationships>
</file>

<file path=ppt/slides/_rels/slide23.xml.rels><?xml version="1.0" encoding="UTF-8" standalone="yes"?>
<Relationships xmlns="http://schemas.openxmlformats.org/package/2006/relationships"><Relationship Id="rId8" Type="http://schemas.openxmlformats.org/officeDocument/2006/relationships/diagramLayout" Target="../diagrams/layout6.xml"/><Relationship Id="rId3" Type="http://schemas.openxmlformats.org/officeDocument/2006/relationships/diagramLayout" Target="../diagrams/layout5.xml"/><Relationship Id="rId7" Type="http://schemas.openxmlformats.org/officeDocument/2006/relationships/diagramData" Target="../diagrams/data6.xml"/><Relationship Id="rId2" Type="http://schemas.openxmlformats.org/officeDocument/2006/relationships/diagramData" Target="../diagrams/data5.xml"/><Relationship Id="rId1" Type="http://schemas.openxmlformats.org/officeDocument/2006/relationships/slideLayout" Target="../slideLayouts/slideLayout11.xml"/><Relationship Id="rId6" Type="http://schemas.microsoft.com/office/2007/relationships/diagramDrawing" Target="../diagrams/drawing5.xml"/><Relationship Id="rId11" Type="http://schemas.microsoft.com/office/2007/relationships/diagramDrawing" Target="../diagrams/drawing6.xml"/><Relationship Id="rId5" Type="http://schemas.openxmlformats.org/officeDocument/2006/relationships/diagramColors" Target="../diagrams/colors5.xml"/><Relationship Id="rId10" Type="http://schemas.openxmlformats.org/officeDocument/2006/relationships/diagramColors" Target="../diagrams/colors6.xml"/><Relationship Id="rId4" Type="http://schemas.openxmlformats.org/officeDocument/2006/relationships/diagramQuickStyle" Target="../diagrams/quickStyle5.xml"/><Relationship Id="rId9" Type="http://schemas.openxmlformats.org/officeDocument/2006/relationships/diagramQuickStyle" Target="../diagrams/quickStyle6.xml"/></Relationships>
</file>

<file path=ppt/slides/_rels/slide24.xml.rels><?xml version="1.0" encoding="UTF-8" standalone="yes"?>
<Relationships xmlns="http://schemas.openxmlformats.org/package/2006/relationships"><Relationship Id="rId8" Type="http://schemas.openxmlformats.org/officeDocument/2006/relationships/diagramLayout" Target="../diagrams/layout8.xml"/><Relationship Id="rId3" Type="http://schemas.openxmlformats.org/officeDocument/2006/relationships/diagramLayout" Target="../diagrams/layout7.xml"/><Relationship Id="rId7" Type="http://schemas.openxmlformats.org/officeDocument/2006/relationships/diagramData" Target="../diagrams/data8.xml"/><Relationship Id="rId2" Type="http://schemas.openxmlformats.org/officeDocument/2006/relationships/diagramData" Target="../diagrams/data7.xml"/><Relationship Id="rId1" Type="http://schemas.openxmlformats.org/officeDocument/2006/relationships/slideLayout" Target="../slideLayouts/slideLayout11.xml"/><Relationship Id="rId6" Type="http://schemas.microsoft.com/office/2007/relationships/diagramDrawing" Target="../diagrams/drawing7.xml"/><Relationship Id="rId11" Type="http://schemas.microsoft.com/office/2007/relationships/diagramDrawing" Target="../diagrams/drawing8.xml"/><Relationship Id="rId5" Type="http://schemas.openxmlformats.org/officeDocument/2006/relationships/diagramColors" Target="../diagrams/colors7.xml"/><Relationship Id="rId10" Type="http://schemas.openxmlformats.org/officeDocument/2006/relationships/diagramColors" Target="../diagrams/colors8.xml"/><Relationship Id="rId4" Type="http://schemas.openxmlformats.org/officeDocument/2006/relationships/diagramQuickStyle" Target="../diagrams/quickStyle7.xml"/><Relationship Id="rId9" Type="http://schemas.openxmlformats.org/officeDocument/2006/relationships/diagramQuickStyle" Target="../diagrams/quickStyle8.xml"/></Relationships>
</file>

<file path=ppt/slides/_rels/slide25.xml.rels><?xml version="1.0" encoding="UTF-8" standalone="yes"?>
<Relationships xmlns="http://schemas.openxmlformats.org/package/2006/relationships"><Relationship Id="rId8" Type="http://schemas.openxmlformats.org/officeDocument/2006/relationships/diagramLayout" Target="../diagrams/layout10.xml"/><Relationship Id="rId3" Type="http://schemas.openxmlformats.org/officeDocument/2006/relationships/diagramLayout" Target="../diagrams/layout9.xml"/><Relationship Id="rId7" Type="http://schemas.openxmlformats.org/officeDocument/2006/relationships/diagramData" Target="../diagrams/data10.xml"/><Relationship Id="rId2" Type="http://schemas.openxmlformats.org/officeDocument/2006/relationships/diagramData" Target="../diagrams/data9.xml"/><Relationship Id="rId1" Type="http://schemas.openxmlformats.org/officeDocument/2006/relationships/slideLayout" Target="../slideLayouts/slideLayout11.xml"/><Relationship Id="rId6" Type="http://schemas.microsoft.com/office/2007/relationships/diagramDrawing" Target="../diagrams/drawing9.xml"/><Relationship Id="rId11" Type="http://schemas.microsoft.com/office/2007/relationships/diagramDrawing" Target="../diagrams/drawing10.xml"/><Relationship Id="rId5" Type="http://schemas.openxmlformats.org/officeDocument/2006/relationships/diagramColors" Target="../diagrams/colors9.xml"/><Relationship Id="rId10" Type="http://schemas.openxmlformats.org/officeDocument/2006/relationships/diagramColors" Target="../diagrams/colors10.xml"/><Relationship Id="rId4" Type="http://schemas.openxmlformats.org/officeDocument/2006/relationships/diagramQuickStyle" Target="../diagrams/quickStyle9.xml"/><Relationship Id="rId9" Type="http://schemas.openxmlformats.org/officeDocument/2006/relationships/diagramQuickStyle" Target="../diagrams/quickStyle10.xml"/></Relationships>
</file>

<file path=ppt/slides/_rels/slide26.xml.rels><?xml version="1.0" encoding="UTF-8" standalone="yes"?>
<Relationships xmlns="http://schemas.openxmlformats.org/package/2006/relationships"><Relationship Id="rId2" Type="http://schemas.openxmlformats.org/officeDocument/2006/relationships/image" Target="../media/image19.wmf"/><Relationship Id="rId1" Type="http://schemas.openxmlformats.org/officeDocument/2006/relationships/slideLayout" Target="../slideLayouts/slideLayout11.xml"/></Relationships>
</file>

<file path=ppt/slides/_rels/slide27.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xml"/><Relationship Id="rId1" Type="http://schemas.openxmlformats.org/officeDocument/2006/relationships/slideLayout" Target="../slideLayouts/slideLayout10.xml"/></Relationships>
</file>

<file path=ppt/slides/_rels/slide2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1.xml"/></Relationships>
</file>

<file path=ppt/slides/_rels/slide9.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NZ" dirty="0"/>
          </a:p>
        </p:txBody>
      </p:sp>
      <p:sp>
        <p:nvSpPr>
          <p:cNvPr id="3" name="Subtitle 2"/>
          <p:cNvSpPr>
            <a:spLocks noGrp="1"/>
          </p:cNvSpPr>
          <p:nvPr>
            <p:ph type="subTitle" idx="1"/>
          </p:nvPr>
        </p:nvSpPr>
        <p:spPr/>
        <p:txBody>
          <a:bodyPr>
            <a:normAutofit/>
          </a:bodyPr>
          <a:lstStyle/>
          <a:p>
            <a:r>
              <a:rPr lang="en-NZ" sz="3000" dirty="0"/>
              <a:t>Many thanks to all our sponsors</a:t>
            </a:r>
          </a:p>
        </p:txBody>
      </p:sp>
      <p:pic>
        <p:nvPicPr>
          <p:cNvPr id="4" name="Picture 3"/>
          <p:cNvPicPr>
            <a:picLocks noChangeAspect="1"/>
          </p:cNvPicPr>
          <p:nvPr/>
        </p:nvPicPr>
        <p:blipFill rotWithShape="1">
          <a:blip r:embed="rId2">
            <a:extLst>
              <a:ext uri="{28A0092B-C50C-407E-A947-70E740481C1C}">
                <a14:useLocalDpi xmlns:a14="http://schemas.microsoft.com/office/drawing/2010/main" val="0"/>
              </a:ext>
            </a:extLst>
          </a:blip>
          <a:srcRect t="1756" r="1462" b="3367"/>
          <a:stretch/>
        </p:blipFill>
        <p:spPr>
          <a:xfrm>
            <a:off x="499179" y="1676866"/>
            <a:ext cx="8190409" cy="2417027"/>
          </a:xfrm>
          <a:prstGeom prst="rect">
            <a:avLst/>
          </a:prstGeom>
        </p:spPr>
      </p:pic>
    </p:spTree>
    <p:extLst>
      <p:ext uri="{BB962C8B-B14F-4D97-AF65-F5344CB8AC3E}">
        <p14:creationId xmlns:p14="http://schemas.microsoft.com/office/powerpoint/2010/main" val="791335965"/>
      </p:ext>
    </p:extLst>
  </p:cSld>
  <p:clrMapOvr>
    <a:masterClrMapping/>
  </p:clrMapOvr>
  <p:transition spd="med"/>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1310735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title"/>
          </p:nvPr>
        </p:nvSpPr>
        <p:spPr/>
        <p:txBody>
          <a:bodyPr/>
          <a:lstStyle/>
          <a:p>
            <a:endParaRPr lang="en-US"/>
          </a:p>
        </p:txBody>
      </p:sp>
      <p:sp>
        <p:nvSpPr>
          <p:cNvPr id="56323" name="Rectangle 3"/>
          <p:cNvSpPr>
            <a:spLocks noGrp="1" noChangeArrowheads="1"/>
          </p:cNvSpPr>
          <p:nvPr>
            <p:ph type="body" idx="1"/>
          </p:nvPr>
        </p:nvSpPr>
        <p:spPr/>
        <p:txBody>
          <a:bodyPr/>
          <a:lstStyle/>
          <a:p>
            <a:endParaRPr lang="en-US"/>
          </a:p>
        </p:txBody>
      </p:sp>
      <p:pic>
        <p:nvPicPr>
          <p:cNvPr id="56324" name="Picture 4" descr="C:\Documents and Settings\Administrator\My Documents\My Pictures\Ahuriri\DingleBurn02.JPG"/>
          <p:cNvPicPr>
            <a:picLocks noChangeAspect="1" noChangeArrowheads="1"/>
          </p:cNvPicPr>
          <p:nvPr/>
        </p:nvPicPr>
        <p:blipFill>
          <a:blip r:embed="rId2" cstate="print"/>
          <a:srcRect/>
          <a:stretch>
            <a:fillRect/>
          </a:stretch>
        </p:blipFill>
        <p:spPr bwMode="auto">
          <a:xfrm>
            <a:off x="25059" y="0"/>
            <a:ext cx="9154980" cy="6362700"/>
          </a:xfrm>
          <a:prstGeom prst="rect">
            <a:avLst/>
          </a:prstGeom>
          <a:noFill/>
        </p:spPr>
      </p:pic>
    </p:spTree>
    <p:extLst>
      <p:ext uri="{BB962C8B-B14F-4D97-AF65-F5344CB8AC3E}">
        <p14:creationId xmlns:p14="http://schemas.microsoft.com/office/powerpoint/2010/main" val="4097973280"/>
      </p:ext>
    </p:extLst>
  </p:cSld>
  <p:clrMapOvr>
    <a:masterClrMapping/>
  </p:clrMapOvr>
  <p:transition>
    <p:zoom/>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C9491AF2-780A-4C51-B7A9-6EFCF6D1B9F6}"/>
              </a:ext>
            </a:extLst>
          </p:cNvPr>
          <p:cNvSpPr>
            <a:spLocks noGrp="1"/>
          </p:cNvSpPr>
          <p:nvPr>
            <p:ph type="title"/>
          </p:nvPr>
        </p:nvSpPr>
        <p:spPr>
          <a:xfrm>
            <a:off x="457200" y="116632"/>
            <a:ext cx="8229600" cy="1301006"/>
          </a:xfrm>
        </p:spPr>
        <p:txBody>
          <a:bodyPr>
            <a:normAutofit fontScale="90000"/>
          </a:bodyPr>
          <a:lstStyle/>
          <a:p>
            <a:r>
              <a:rPr lang="en-NZ" dirty="0"/>
              <a:t>The End Game</a:t>
            </a:r>
            <a:br>
              <a:rPr lang="en-NZ" dirty="0"/>
            </a:br>
            <a:r>
              <a:rPr lang="en-NZ" i="1" dirty="0"/>
              <a:t>Martin Hawes</a:t>
            </a:r>
            <a:endParaRPr lang="en-NZ" dirty="0"/>
          </a:p>
        </p:txBody>
      </p:sp>
      <p:pic>
        <p:nvPicPr>
          <p:cNvPr id="5" name="Content Placeholder 4">
            <a:extLst>
              <a:ext uri="{FF2B5EF4-FFF2-40B4-BE49-F238E27FC236}">
                <a16:creationId xmlns="" xmlns:a16="http://schemas.microsoft.com/office/drawing/2014/main" id="{72BF648B-A4E6-4AEE-892F-5B45DB200D29}"/>
              </a:ext>
            </a:extLst>
          </p:cNvPr>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rot="5400000">
            <a:off x="1929259" y="2054474"/>
            <a:ext cx="5012135" cy="3759101"/>
          </a:xfrm>
        </p:spPr>
      </p:pic>
    </p:spTree>
    <p:extLst>
      <p:ext uri="{BB962C8B-B14F-4D97-AF65-F5344CB8AC3E}">
        <p14:creationId xmlns:p14="http://schemas.microsoft.com/office/powerpoint/2010/main" val="119899248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83568" y="404664"/>
            <a:ext cx="7595333" cy="5832647"/>
          </a:xfrm>
          <a:prstGeom prst="rect">
            <a:avLst/>
          </a:prstGeom>
        </p:spPr>
      </p:pic>
    </p:spTree>
    <p:extLst>
      <p:ext uri="{BB962C8B-B14F-4D97-AF65-F5344CB8AC3E}">
        <p14:creationId xmlns:p14="http://schemas.microsoft.com/office/powerpoint/2010/main" val="17214039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4294967295"/>
          </p:nvPr>
        </p:nvPicPr>
        <p:blipFill>
          <a:blip r:embed="rId2">
            <a:extLst>
              <a:ext uri="{28A0092B-C50C-407E-A947-70E740481C1C}">
                <a14:useLocalDpi xmlns:a14="http://schemas.microsoft.com/office/drawing/2010/main" val="0"/>
              </a:ext>
            </a:extLst>
          </a:blip>
          <a:stretch>
            <a:fillRect/>
          </a:stretch>
        </p:blipFill>
        <p:spPr>
          <a:xfrm>
            <a:off x="0" y="0"/>
            <a:ext cx="5143500" cy="6858000"/>
          </a:xfrm>
        </p:spPr>
      </p:pic>
    </p:spTree>
    <p:extLst>
      <p:ext uri="{BB962C8B-B14F-4D97-AF65-F5344CB8AC3E}">
        <p14:creationId xmlns:p14="http://schemas.microsoft.com/office/powerpoint/2010/main" val="617134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83568" y="404664"/>
            <a:ext cx="7595333" cy="5832647"/>
          </a:xfrm>
          <a:prstGeom prst="rect">
            <a:avLst/>
          </a:prstGeom>
        </p:spPr>
      </p:pic>
    </p:spTree>
    <p:extLst>
      <p:ext uri="{BB962C8B-B14F-4D97-AF65-F5344CB8AC3E}">
        <p14:creationId xmlns:p14="http://schemas.microsoft.com/office/powerpoint/2010/main" val="5121147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C9491AF2-780A-4C51-B7A9-6EFCF6D1B9F6}"/>
              </a:ext>
            </a:extLst>
          </p:cNvPr>
          <p:cNvSpPr>
            <a:spLocks noGrp="1"/>
          </p:cNvSpPr>
          <p:nvPr>
            <p:ph type="title"/>
          </p:nvPr>
        </p:nvSpPr>
        <p:spPr>
          <a:xfrm>
            <a:off x="457200" y="116632"/>
            <a:ext cx="8229600" cy="1301006"/>
          </a:xfrm>
        </p:spPr>
        <p:txBody>
          <a:bodyPr>
            <a:normAutofit fontScale="90000"/>
          </a:bodyPr>
          <a:lstStyle/>
          <a:p>
            <a:r>
              <a:rPr lang="en-NZ" dirty="0"/>
              <a:t>The End Game</a:t>
            </a:r>
            <a:br>
              <a:rPr lang="en-NZ" dirty="0"/>
            </a:br>
            <a:r>
              <a:rPr lang="en-NZ" i="1" dirty="0"/>
              <a:t>Martin Hawes</a:t>
            </a:r>
            <a:endParaRPr lang="en-NZ" dirty="0"/>
          </a:p>
        </p:txBody>
      </p:sp>
      <p:pic>
        <p:nvPicPr>
          <p:cNvPr id="5" name="Content Placeholder 4">
            <a:extLst>
              <a:ext uri="{FF2B5EF4-FFF2-40B4-BE49-F238E27FC236}">
                <a16:creationId xmlns="" xmlns:a16="http://schemas.microsoft.com/office/drawing/2014/main" id="{72BF648B-A4E6-4AEE-892F-5B45DB200D29}"/>
              </a:ext>
            </a:extLst>
          </p:cNvPr>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rot="5400000">
            <a:off x="1929259" y="2054474"/>
            <a:ext cx="5012135" cy="3759101"/>
          </a:xfrm>
        </p:spPr>
      </p:pic>
    </p:spTree>
    <p:extLst>
      <p:ext uri="{BB962C8B-B14F-4D97-AF65-F5344CB8AC3E}">
        <p14:creationId xmlns:p14="http://schemas.microsoft.com/office/powerpoint/2010/main" val="364496300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altLang="en-US" dirty="0"/>
              <a:t>Conservative</a:t>
            </a:r>
            <a:endParaRPr lang="en-NZ" dirty="0"/>
          </a:p>
        </p:txBody>
      </p:sp>
      <p:graphicFrame>
        <p:nvGraphicFramePr>
          <p:cNvPr id="2" name="Chart 1"/>
          <p:cNvGraphicFramePr/>
          <p:nvPr>
            <p:extLst>
              <p:ext uri="{D42A27DB-BD31-4B8C-83A1-F6EECF244321}">
                <p14:modId xmlns:p14="http://schemas.microsoft.com/office/powerpoint/2010/main" val="1673080091"/>
              </p:ext>
            </p:extLst>
          </p:nvPr>
        </p:nvGraphicFramePr>
        <p:xfrm>
          <a:off x="971600" y="1397000"/>
          <a:ext cx="6096000" cy="4064000"/>
        </p:xfrm>
        <a:graphic>
          <a:graphicData uri="http://schemas.openxmlformats.org/drawingml/2006/chart">
            <c:chart xmlns:c="http://schemas.openxmlformats.org/drawingml/2006/chart" xmlns:r="http://schemas.openxmlformats.org/officeDocument/2006/relationships" r:id="rId2"/>
          </a:graphicData>
        </a:graphic>
      </p:graphicFrame>
      <p:sp>
        <p:nvSpPr>
          <p:cNvPr id="5" name="TextBox 4"/>
          <p:cNvSpPr txBox="1"/>
          <p:nvPr/>
        </p:nvSpPr>
        <p:spPr>
          <a:xfrm>
            <a:off x="-2124744" y="188640"/>
            <a:ext cx="914400" cy="914400"/>
          </a:xfrm>
          <a:prstGeom prst="rect">
            <a:avLst/>
          </a:prstGeom>
        </p:spPr>
        <p:txBody>
          <a:bodyPr vert="horz" wrap="none" lIns="91440" tIns="45720" rIns="91440" bIns="45720" rtlCol="0">
            <a:normAutofit/>
          </a:bodyPr>
          <a:lstStyle/>
          <a:p>
            <a:endParaRPr lang="en-NZ" sz="1400" dirty="0">
              <a:solidFill>
                <a:schemeClr val="bg1"/>
              </a:solidFill>
            </a:endParaRPr>
          </a:p>
        </p:txBody>
      </p:sp>
      <p:sp>
        <p:nvSpPr>
          <p:cNvPr id="7" name="Rectangle 6"/>
          <p:cNvSpPr/>
          <p:nvPr/>
        </p:nvSpPr>
        <p:spPr>
          <a:xfrm rot="5400000">
            <a:off x="6505504" y="2503608"/>
            <a:ext cx="2520000" cy="914400"/>
          </a:xfrm>
          <a:prstGeom prst="rect">
            <a:avLst/>
          </a:prstGeom>
          <a:solidFill>
            <a:srgbClr val="56D1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Z"/>
          </a:p>
        </p:txBody>
      </p:sp>
      <p:sp>
        <p:nvSpPr>
          <p:cNvPr id="8" name="Rectangle 7"/>
          <p:cNvSpPr/>
          <p:nvPr/>
        </p:nvSpPr>
        <p:spPr>
          <a:xfrm rot="5400000">
            <a:off x="7225504" y="4303888"/>
            <a:ext cx="1080000" cy="914400"/>
          </a:xfrm>
          <a:prstGeom prst="rect">
            <a:avLst/>
          </a:prstGeom>
          <a:solidFill>
            <a:srgbClr val="3D64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Z"/>
          </a:p>
        </p:txBody>
      </p:sp>
      <p:sp>
        <p:nvSpPr>
          <p:cNvPr id="4" name="TextBox 3"/>
          <p:cNvSpPr txBox="1"/>
          <p:nvPr/>
        </p:nvSpPr>
        <p:spPr>
          <a:xfrm>
            <a:off x="7225584" y="1700808"/>
            <a:ext cx="1018824" cy="2520280"/>
          </a:xfrm>
          <a:prstGeom prst="rect">
            <a:avLst/>
          </a:prstGeom>
        </p:spPr>
        <p:txBody>
          <a:bodyPr vert="horz" wrap="square" lIns="91440" tIns="45720" rIns="91440" bIns="45720" rtlCol="0" anchor="ctr" anchorCtr="0">
            <a:normAutofit/>
          </a:bodyPr>
          <a:lstStyle/>
          <a:p>
            <a:pPr algn="ctr"/>
            <a:r>
              <a:rPr lang="en-NZ" sz="5000" b="1" dirty="0">
                <a:solidFill>
                  <a:schemeClr val="bg2"/>
                </a:solidFill>
                <a:latin typeface="Roboto Slab" pitchFamily="2" charset="0"/>
                <a:ea typeface="Roboto Slab" pitchFamily="2" charset="0"/>
              </a:rPr>
              <a:t>70</a:t>
            </a:r>
          </a:p>
        </p:txBody>
      </p:sp>
      <p:sp>
        <p:nvSpPr>
          <p:cNvPr id="6" name="TextBox 5"/>
          <p:cNvSpPr txBox="1"/>
          <p:nvPr/>
        </p:nvSpPr>
        <p:spPr>
          <a:xfrm>
            <a:off x="7225504" y="4303888"/>
            <a:ext cx="1080120" cy="936104"/>
          </a:xfrm>
          <a:prstGeom prst="rect">
            <a:avLst/>
          </a:prstGeom>
        </p:spPr>
        <p:txBody>
          <a:bodyPr vert="horz" wrap="square" lIns="91440" tIns="45720" rIns="91440" bIns="45720" rtlCol="0" anchor="ctr" anchorCtr="0">
            <a:normAutofit/>
          </a:bodyPr>
          <a:lstStyle/>
          <a:p>
            <a:pPr algn="ctr"/>
            <a:r>
              <a:rPr lang="en-NZ" sz="3500" b="1" dirty="0">
                <a:solidFill>
                  <a:schemeClr val="bg2"/>
                </a:solidFill>
                <a:latin typeface="Roboto Slab" pitchFamily="2" charset="0"/>
                <a:ea typeface="Roboto Slab" pitchFamily="2" charset="0"/>
              </a:rPr>
              <a:t>30</a:t>
            </a:r>
          </a:p>
        </p:txBody>
      </p:sp>
    </p:spTree>
    <p:extLst>
      <p:ext uri="{BB962C8B-B14F-4D97-AF65-F5344CB8AC3E}">
        <p14:creationId xmlns:p14="http://schemas.microsoft.com/office/powerpoint/2010/main" val="1293805984"/>
      </p:ext>
    </p:extLst>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a:t>Balanced</a:t>
            </a:r>
          </a:p>
        </p:txBody>
      </p:sp>
      <p:graphicFrame>
        <p:nvGraphicFramePr>
          <p:cNvPr id="4" name="Chart 3"/>
          <p:cNvGraphicFramePr/>
          <p:nvPr>
            <p:extLst>
              <p:ext uri="{D42A27DB-BD31-4B8C-83A1-F6EECF244321}">
                <p14:modId xmlns:p14="http://schemas.microsoft.com/office/powerpoint/2010/main" val="3003924581"/>
              </p:ext>
            </p:extLst>
          </p:nvPr>
        </p:nvGraphicFramePr>
        <p:xfrm>
          <a:off x="971600" y="1397000"/>
          <a:ext cx="6096000" cy="4064000"/>
        </p:xfrm>
        <a:graphic>
          <a:graphicData uri="http://schemas.openxmlformats.org/drawingml/2006/chart">
            <c:chart xmlns:c="http://schemas.openxmlformats.org/drawingml/2006/chart" xmlns:r="http://schemas.openxmlformats.org/officeDocument/2006/relationships" r:id="rId2"/>
          </a:graphicData>
        </a:graphic>
      </p:graphicFrame>
      <p:sp>
        <p:nvSpPr>
          <p:cNvPr id="7" name="Rectangle 6"/>
          <p:cNvSpPr/>
          <p:nvPr/>
        </p:nvSpPr>
        <p:spPr>
          <a:xfrm rot="5400000">
            <a:off x="6865504" y="2143608"/>
            <a:ext cx="1800000" cy="914400"/>
          </a:xfrm>
          <a:prstGeom prst="rect">
            <a:avLst/>
          </a:prstGeom>
          <a:solidFill>
            <a:srgbClr val="56D1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Z"/>
          </a:p>
        </p:txBody>
      </p:sp>
      <p:sp>
        <p:nvSpPr>
          <p:cNvPr id="8" name="Rectangle 7"/>
          <p:cNvSpPr/>
          <p:nvPr/>
        </p:nvSpPr>
        <p:spPr>
          <a:xfrm rot="5400000">
            <a:off x="6865464" y="3943848"/>
            <a:ext cx="1800080" cy="914400"/>
          </a:xfrm>
          <a:prstGeom prst="rect">
            <a:avLst/>
          </a:prstGeom>
          <a:solidFill>
            <a:srgbClr val="3D64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Z"/>
          </a:p>
        </p:txBody>
      </p:sp>
      <p:sp>
        <p:nvSpPr>
          <p:cNvPr id="9" name="TextBox 8"/>
          <p:cNvSpPr txBox="1"/>
          <p:nvPr/>
        </p:nvSpPr>
        <p:spPr>
          <a:xfrm>
            <a:off x="6865504" y="2215616"/>
            <a:ext cx="1800200" cy="792088"/>
          </a:xfrm>
          <a:prstGeom prst="rect">
            <a:avLst/>
          </a:prstGeom>
        </p:spPr>
        <p:txBody>
          <a:bodyPr vert="horz" wrap="square" lIns="91440" tIns="45720" rIns="91440" bIns="45720" rtlCol="0" anchor="b" anchorCtr="0">
            <a:normAutofit/>
          </a:bodyPr>
          <a:lstStyle/>
          <a:p>
            <a:pPr algn="ctr"/>
            <a:r>
              <a:rPr lang="en-NZ" sz="4000" b="1" dirty="0">
                <a:solidFill>
                  <a:schemeClr val="bg2"/>
                </a:solidFill>
                <a:latin typeface="Roboto Slab" pitchFamily="2" charset="0"/>
                <a:ea typeface="Roboto Slab" pitchFamily="2" charset="0"/>
              </a:rPr>
              <a:t>50</a:t>
            </a:r>
          </a:p>
        </p:txBody>
      </p:sp>
      <p:sp>
        <p:nvSpPr>
          <p:cNvPr id="10" name="TextBox 9"/>
          <p:cNvSpPr txBox="1"/>
          <p:nvPr/>
        </p:nvSpPr>
        <p:spPr>
          <a:xfrm>
            <a:off x="6865464" y="3943848"/>
            <a:ext cx="1800200" cy="936104"/>
          </a:xfrm>
          <a:prstGeom prst="rect">
            <a:avLst/>
          </a:prstGeom>
        </p:spPr>
        <p:txBody>
          <a:bodyPr vert="horz" wrap="square" lIns="91440" tIns="45720" rIns="91440" bIns="45720" rtlCol="0" anchor="ctr" anchorCtr="0">
            <a:normAutofit/>
          </a:bodyPr>
          <a:lstStyle/>
          <a:p>
            <a:pPr algn="ctr"/>
            <a:r>
              <a:rPr lang="en-NZ" sz="4000" b="1" dirty="0">
                <a:solidFill>
                  <a:schemeClr val="bg2"/>
                </a:solidFill>
                <a:latin typeface="Roboto Slab" pitchFamily="2" charset="0"/>
                <a:ea typeface="Roboto Slab" pitchFamily="2" charset="0"/>
              </a:rPr>
              <a:t>50</a:t>
            </a:r>
          </a:p>
        </p:txBody>
      </p:sp>
    </p:spTree>
    <p:extLst>
      <p:ext uri="{BB962C8B-B14F-4D97-AF65-F5344CB8AC3E}">
        <p14:creationId xmlns:p14="http://schemas.microsoft.com/office/powerpoint/2010/main" val="1773257616"/>
      </p:ext>
    </p:extLst>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8" name="Text Box 1028"/>
          <p:cNvSpPr txBox="1">
            <a:spLocks noChangeArrowheads="1"/>
          </p:cNvSpPr>
          <p:nvPr/>
        </p:nvSpPr>
        <p:spPr bwMode="auto">
          <a:xfrm>
            <a:off x="2895600" y="1219200"/>
            <a:ext cx="3352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charset="0"/>
              </a:defRPr>
            </a:lvl1pPr>
            <a:lvl2pPr marL="742950" indent="-285750">
              <a:spcBef>
                <a:spcPct val="20000"/>
              </a:spcBef>
              <a:buChar char="–"/>
              <a:defRPr sz="2800">
                <a:solidFill>
                  <a:schemeClr val="tx1"/>
                </a:solidFill>
                <a:latin typeface="Times New Roman" charset="0"/>
              </a:defRPr>
            </a:lvl2pPr>
            <a:lvl3pPr marL="1143000" indent="-228600">
              <a:spcBef>
                <a:spcPct val="20000"/>
              </a:spcBef>
              <a:buChar char="•"/>
              <a:defRPr sz="2400">
                <a:solidFill>
                  <a:schemeClr val="tx1"/>
                </a:solidFill>
                <a:latin typeface="Times New Roman" charset="0"/>
              </a:defRPr>
            </a:lvl3pPr>
            <a:lvl4pPr marL="1600200" indent="-228600">
              <a:spcBef>
                <a:spcPct val="20000"/>
              </a:spcBef>
              <a:buChar char="–"/>
              <a:defRPr sz="2000">
                <a:solidFill>
                  <a:schemeClr val="tx1"/>
                </a:solidFill>
                <a:latin typeface="Times New Roman" charset="0"/>
              </a:defRPr>
            </a:lvl4pPr>
            <a:lvl5pPr marL="2057400" indent="-228600">
              <a:spcBef>
                <a:spcPct val="20000"/>
              </a:spcBef>
              <a:buChar char="»"/>
              <a:defRPr sz="2000">
                <a:solidFill>
                  <a:schemeClr val="tx1"/>
                </a:solidFill>
                <a:latin typeface="Times New Roman" charset="0"/>
              </a:defRPr>
            </a:lvl5pPr>
            <a:lvl6pPr marL="2514600" indent="-228600" eaLnBrk="0" fontAlgn="base" hangingPunct="0">
              <a:spcBef>
                <a:spcPct val="20000"/>
              </a:spcBef>
              <a:spcAft>
                <a:spcPct val="0"/>
              </a:spcAft>
              <a:buChar char="»"/>
              <a:defRPr sz="2000">
                <a:solidFill>
                  <a:schemeClr val="tx1"/>
                </a:solidFill>
                <a:latin typeface="Times New Roman" charset="0"/>
              </a:defRPr>
            </a:lvl6pPr>
            <a:lvl7pPr marL="2971800" indent="-228600" eaLnBrk="0" fontAlgn="base" hangingPunct="0">
              <a:spcBef>
                <a:spcPct val="20000"/>
              </a:spcBef>
              <a:spcAft>
                <a:spcPct val="0"/>
              </a:spcAft>
              <a:buChar char="»"/>
              <a:defRPr sz="2000">
                <a:solidFill>
                  <a:schemeClr val="tx1"/>
                </a:solidFill>
                <a:latin typeface="Times New Roman" charset="0"/>
              </a:defRPr>
            </a:lvl7pPr>
            <a:lvl8pPr marL="3429000" indent="-228600" eaLnBrk="0" fontAlgn="base" hangingPunct="0">
              <a:spcBef>
                <a:spcPct val="20000"/>
              </a:spcBef>
              <a:spcAft>
                <a:spcPct val="0"/>
              </a:spcAft>
              <a:buChar char="»"/>
              <a:defRPr sz="2000">
                <a:solidFill>
                  <a:schemeClr val="tx1"/>
                </a:solidFill>
                <a:latin typeface="Times New Roman" charset="0"/>
              </a:defRPr>
            </a:lvl8pPr>
            <a:lvl9pPr marL="3886200" indent="-228600" eaLnBrk="0" fontAlgn="base" hangingPunct="0">
              <a:spcBef>
                <a:spcPct val="20000"/>
              </a:spcBef>
              <a:spcAft>
                <a:spcPct val="0"/>
              </a:spcAft>
              <a:buChar char="»"/>
              <a:defRPr sz="2000">
                <a:solidFill>
                  <a:schemeClr val="tx1"/>
                </a:solidFill>
                <a:latin typeface="Times New Roman" charset="0"/>
              </a:defRPr>
            </a:lvl9pPr>
          </a:lstStyle>
          <a:p>
            <a:pPr eaLnBrk="1" hangingPunct="1">
              <a:spcBef>
                <a:spcPct val="50000"/>
              </a:spcBef>
              <a:buFontTx/>
              <a:buNone/>
            </a:pPr>
            <a:endParaRPr lang="en-AU" altLang="en-US" sz="2400"/>
          </a:p>
        </p:txBody>
      </p:sp>
      <p:sp>
        <p:nvSpPr>
          <p:cNvPr id="2" name="Title 1"/>
          <p:cNvSpPr>
            <a:spLocks noGrp="1"/>
          </p:cNvSpPr>
          <p:nvPr>
            <p:ph type="title"/>
          </p:nvPr>
        </p:nvSpPr>
        <p:spPr/>
        <p:txBody>
          <a:bodyPr>
            <a:normAutofit/>
          </a:bodyPr>
          <a:lstStyle/>
          <a:p>
            <a:r>
              <a:rPr lang="en-NZ" dirty="0"/>
              <a:t>Aggressive</a:t>
            </a:r>
          </a:p>
        </p:txBody>
      </p:sp>
      <p:graphicFrame>
        <p:nvGraphicFramePr>
          <p:cNvPr id="5" name="Chart 4"/>
          <p:cNvGraphicFramePr/>
          <p:nvPr>
            <p:extLst>
              <p:ext uri="{D42A27DB-BD31-4B8C-83A1-F6EECF244321}">
                <p14:modId xmlns:p14="http://schemas.microsoft.com/office/powerpoint/2010/main" val="4022112669"/>
              </p:ext>
            </p:extLst>
          </p:nvPr>
        </p:nvGraphicFramePr>
        <p:xfrm>
          <a:off x="971600" y="1397000"/>
          <a:ext cx="6096000" cy="4064000"/>
        </p:xfrm>
        <a:graphic>
          <a:graphicData uri="http://schemas.openxmlformats.org/drawingml/2006/chart">
            <c:chart xmlns:c="http://schemas.openxmlformats.org/drawingml/2006/chart" xmlns:r="http://schemas.openxmlformats.org/officeDocument/2006/relationships" r:id="rId2"/>
          </a:graphicData>
        </a:graphic>
      </p:graphicFrame>
      <p:sp>
        <p:nvSpPr>
          <p:cNvPr id="8" name="Rectangle 7"/>
          <p:cNvSpPr/>
          <p:nvPr/>
        </p:nvSpPr>
        <p:spPr>
          <a:xfrm rot="5400000">
            <a:off x="7405504" y="1603608"/>
            <a:ext cx="720000" cy="914400"/>
          </a:xfrm>
          <a:prstGeom prst="rect">
            <a:avLst/>
          </a:prstGeom>
          <a:solidFill>
            <a:srgbClr val="56D1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Z"/>
          </a:p>
        </p:txBody>
      </p:sp>
      <p:sp>
        <p:nvSpPr>
          <p:cNvPr id="9" name="Rectangle 8"/>
          <p:cNvSpPr/>
          <p:nvPr/>
        </p:nvSpPr>
        <p:spPr>
          <a:xfrm rot="5400000">
            <a:off x="6325404" y="3403788"/>
            <a:ext cx="2880200" cy="914400"/>
          </a:xfrm>
          <a:prstGeom prst="rect">
            <a:avLst/>
          </a:prstGeom>
          <a:solidFill>
            <a:srgbClr val="3D64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Z"/>
          </a:p>
        </p:txBody>
      </p:sp>
      <p:sp>
        <p:nvSpPr>
          <p:cNvPr id="10" name="TextBox 9"/>
          <p:cNvSpPr txBox="1"/>
          <p:nvPr/>
        </p:nvSpPr>
        <p:spPr>
          <a:xfrm>
            <a:off x="7380312" y="1556792"/>
            <a:ext cx="792088" cy="1080120"/>
          </a:xfrm>
          <a:prstGeom prst="rect">
            <a:avLst/>
          </a:prstGeom>
        </p:spPr>
        <p:txBody>
          <a:bodyPr vert="horz" wrap="square" lIns="91440" tIns="45720" rIns="91440" bIns="45720" rtlCol="0" anchor="ctr" anchorCtr="0">
            <a:normAutofit/>
          </a:bodyPr>
          <a:lstStyle/>
          <a:p>
            <a:pPr algn="ctr"/>
            <a:r>
              <a:rPr lang="en-NZ" sz="3500" b="1" dirty="0">
                <a:solidFill>
                  <a:schemeClr val="bg2"/>
                </a:solidFill>
                <a:latin typeface="Roboto Slab" pitchFamily="2" charset="0"/>
                <a:ea typeface="Roboto Slab" pitchFamily="2" charset="0"/>
              </a:rPr>
              <a:t>20</a:t>
            </a:r>
          </a:p>
        </p:txBody>
      </p:sp>
      <p:sp>
        <p:nvSpPr>
          <p:cNvPr id="11" name="TextBox 10"/>
          <p:cNvSpPr txBox="1"/>
          <p:nvPr/>
        </p:nvSpPr>
        <p:spPr>
          <a:xfrm>
            <a:off x="6325404" y="3475796"/>
            <a:ext cx="2880320" cy="936104"/>
          </a:xfrm>
          <a:prstGeom prst="rect">
            <a:avLst/>
          </a:prstGeom>
        </p:spPr>
        <p:txBody>
          <a:bodyPr vert="horz" wrap="square" lIns="91440" tIns="45720" rIns="91440" bIns="45720" rtlCol="0" anchor="ctr" anchorCtr="0">
            <a:normAutofit/>
          </a:bodyPr>
          <a:lstStyle/>
          <a:p>
            <a:pPr algn="ctr"/>
            <a:r>
              <a:rPr lang="en-NZ" sz="5000" b="1" dirty="0">
                <a:solidFill>
                  <a:schemeClr val="bg2"/>
                </a:solidFill>
                <a:latin typeface="Roboto Slab" pitchFamily="2" charset="0"/>
                <a:ea typeface="Roboto Slab" pitchFamily="2" charset="0"/>
              </a:rPr>
              <a:t>80</a:t>
            </a:r>
          </a:p>
        </p:txBody>
      </p:sp>
    </p:spTree>
    <p:extLst>
      <p:ext uri="{BB962C8B-B14F-4D97-AF65-F5344CB8AC3E}">
        <p14:creationId xmlns:p14="http://schemas.microsoft.com/office/powerpoint/2010/main" val="1837494572"/>
      </p:ext>
    </p:ext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C9491AF2-780A-4C51-B7A9-6EFCF6D1B9F6}"/>
              </a:ext>
            </a:extLst>
          </p:cNvPr>
          <p:cNvSpPr>
            <a:spLocks noGrp="1"/>
          </p:cNvSpPr>
          <p:nvPr>
            <p:ph type="title"/>
          </p:nvPr>
        </p:nvSpPr>
        <p:spPr/>
        <p:txBody>
          <a:bodyPr/>
          <a:lstStyle/>
          <a:p>
            <a:r>
              <a:rPr lang="en-NZ" dirty="0"/>
              <a:t>The End Game</a:t>
            </a:r>
          </a:p>
        </p:txBody>
      </p:sp>
      <p:pic>
        <p:nvPicPr>
          <p:cNvPr id="5" name="Content Placeholder 4">
            <a:extLst>
              <a:ext uri="{FF2B5EF4-FFF2-40B4-BE49-F238E27FC236}">
                <a16:creationId xmlns="" xmlns:a16="http://schemas.microsoft.com/office/drawing/2014/main" id="{72BF648B-A4E6-4AEE-892F-5B45DB200D29}"/>
              </a:ext>
            </a:extLst>
          </p:cNvPr>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rot="5400000">
            <a:off x="1929259" y="2054474"/>
            <a:ext cx="5012135" cy="3759101"/>
          </a:xfrm>
        </p:spPr>
      </p:pic>
    </p:spTree>
    <p:extLst>
      <p:ext uri="{BB962C8B-B14F-4D97-AF65-F5344CB8AC3E}">
        <p14:creationId xmlns:p14="http://schemas.microsoft.com/office/powerpoint/2010/main" val="311588241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8" name="Text Box 1028"/>
          <p:cNvSpPr txBox="1">
            <a:spLocks noChangeArrowheads="1"/>
          </p:cNvSpPr>
          <p:nvPr/>
        </p:nvSpPr>
        <p:spPr bwMode="auto">
          <a:xfrm>
            <a:off x="2895600" y="1219200"/>
            <a:ext cx="3352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charset="0"/>
              </a:defRPr>
            </a:lvl1pPr>
            <a:lvl2pPr marL="742950" indent="-285750">
              <a:spcBef>
                <a:spcPct val="20000"/>
              </a:spcBef>
              <a:buChar char="–"/>
              <a:defRPr sz="2800">
                <a:solidFill>
                  <a:schemeClr val="tx1"/>
                </a:solidFill>
                <a:latin typeface="Times New Roman" charset="0"/>
              </a:defRPr>
            </a:lvl2pPr>
            <a:lvl3pPr marL="1143000" indent="-228600">
              <a:spcBef>
                <a:spcPct val="20000"/>
              </a:spcBef>
              <a:buChar char="•"/>
              <a:defRPr sz="2400">
                <a:solidFill>
                  <a:schemeClr val="tx1"/>
                </a:solidFill>
                <a:latin typeface="Times New Roman" charset="0"/>
              </a:defRPr>
            </a:lvl3pPr>
            <a:lvl4pPr marL="1600200" indent="-228600">
              <a:spcBef>
                <a:spcPct val="20000"/>
              </a:spcBef>
              <a:buChar char="–"/>
              <a:defRPr sz="2000">
                <a:solidFill>
                  <a:schemeClr val="tx1"/>
                </a:solidFill>
                <a:latin typeface="Times New Roman" charset="0"/>
              </a:defRPr>
            </a:lvl4pPr>
            <a:lvl5pPr marL="2057400" indent="-228600">
              <a:spcBef>
                <a:spcPct val="20000"/>
              </a:spcBef>
              <a:buChar char="»"/>
              <a:defRPr sz="2000">
                <a:solidFill>
                  <a:schemeClr val="tx1"/>
                </a:solidFill>
                <a:latin typeface="Times New Roman" charset="0"/>
              </a:defRPr>
            </a:lvl5pPr>
            <a:lvl6pPr marL="2514600" indent="-228600" eaLnBrk="0" fontAlgn="base" hangingPunct="0">
              <a:spcBef>
                <a:spcPct val="20000"/>
              </a:spcBef>
              <a:spcAft>
                <a:spcPct val="0"/>
              </a:spcAft>
              <a:buChar char="»"/>
              <a:defRPr sz="2000">
                <a:solidFill>
                  <a:schemeClr val="tx1"/>
                </a:solidFill>
                <a:latin typeface="Times New Roman" charset="0"/>
              </a:defRPr>
            </a:lvl6pPr>
            <a:lvl7pPr marL="2971800" indent="-228600" eaLnBrk="0" fontAlgn="base" hangingPunct="0">
              <a:spcBef>
                <a:spcPct val="20000"/>
              </a:spcBef>
              <a:spcAft>
                <a:spcPct val="0"/>
              </a:spcAft>
              <a:buChar char="»"/>
              <a:defRPr sz="2000">
                <a:solidFill>
                  <a:schemeClr val="tx1"/>
                </a:solidFill>
                <a:latin typeface="Times New Roman" charset="0"/>
              </a:defRPr>
            </a:lvl7pPr>
            <a:lvl8pPr marL="3429000" indent="-228600" eaLnBrk="0" fontAlgn="base" hangingPunct="0">
              <a:spcBef>
                <a:spcPct val="20000"/>
              </a:spcBef>
              <a:spcAft>
                <a:spcPct val="0"/>
              </a:spcAft>
              <a:buChar char="»"/>
              <a:defRPr sz="2000">
                <a:solidFill>
                  <a:schemeClr val="tx1"/>
                </a:solidFill>
                <a:latin typeface="Times New Roman" charset="0"/>
              </a:defRPr>
            </a:lvl8pPr>
            <a:lvl9pPr marL="3886200" indent="-228600" eaLnBrk="0" fontAlgn="base" hangingPunct="0">
              <a:spcBef>
                <a:spcPct val="20000"/>
              </a:spcBef>
              <a:spcAft>
                <a:spcPct val="0"/>
              </a:spcAft>
              <a:buChar char="»"/>
              <a:defRPr sz="2000">
                <a:solidFill>
                  <a:schemeClr val="tx1"/>
                </a:solidFill>
                <a:latin typeface="Times New Roman" charset="0"/>
              </a:defRPr>
            </a:lvl9pPr>
          </a:lstStyle>
          <a:p>
            <a:pPr eaLnBrk="1" hangingPunct="1">
              <a:spcBef>
                <a:spcPct val="50000"/>
              </a:spcBef>
              <a:buFontTx/>
              <a:buNone/>
            </a:pPr>
            <a:endParaRPr lang="en-AU" altLang="en-US" sz="2400"/>
          </a:p>
        </p:txBody>
      </p:sp>
      <p:sp>
        <p:nvSpPr>
          <p:cNvPr id="2" name="Title 1"/>
          <p:cNvSpPr>
            <a:spLocks noGrp="1"/>
          </p:cNvSpPr>
          <p:nvPr>
            <p:ph type="title"/>
          </p:nvPr>
        </p:nvSpPr>
        <p:spPr/>
        <p:txBody>
          <a:bodyPr>
            <a:normAutofit/>
          </a:bodyPr>
          <a:lstStyle/>
          <a:p>
            <a:r>
              <a:rPr lang="en-NZ" dirty="0"/>
              <a:t>Kamikaze</a:t>
            </a:r>
          </a:p>
        </p:txBody>
      </p:sp>
      <p:graphicFrame>
        <p:nvGraphicFramePr>
          <p:cNvPr id="7" name="Chart 6"/>
          <p:cNvGraphicFramePr/>
          <p:nvPr>
            <p:extLst>
              <p:ext uri="{D42A27DB-BD31-4B8C-83A1-F6EECF244321}">
                <p14:modId xmlns:p14="http://schemas.microsoft.com/office/powerpoint/2010/main" val="4117690961"/>
              </p:ext>
            </p:extLst>
          </p:nvPr>
        </p:nvGraphicFramePr>
        <p:xfrm>
          <a:off x="467544" y="1397000"/>
          <a:ext cx="6192688" cy="4064000"/>
        </p:xfrm>
        <a:graphic>
          <a:graphicData uri="http://schemas.openxmlformats.org/drawingml/2006/chart">
            <c:chart xmlns:c="http://schemas.openxmlformats.org/drawingml/2006/chart" xmlns:r="http://schemas.openxmlformats.org/officeDocument/2006/relationships" r:id="rId2"/>
          </a:graphicData>
        </a:graphic>
      </p:graphicFrame>
      <p:sp>
        <p:nvSpPr>
          <p:cNvPr id="8" name="Rectangle 7"/>
          <p:cNvSpPr/>
          <p:nvPr/>
        </p:nvSpPr>
        <p:spPr>
          <a:xfrm rot="5400000">
            <a:off x="5965504" y="3043608"/>
            <a:ext cx="3600000" cy="914400"/>
          </a:xfrm>
          <a:prstGeom prst="rect">
            <a:avLst/>
          </a:prstGeom>
          <a:solidFill>
            <a:srgbClr val="0087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Z"/>
          </a:p>
        </p:txBody>
      </p:sp>
      <p:sp>
        <p:nvSpPr>
          <p:cNvPr id="10" name="TextBox 9"/>
          <p:cNvSpPr txBox="1"/>
          <p:nvPr/>
        </p:nvSpPr>
        <p:spPr>
          <a:xfrm>
            <a:off x="7117632" y="1700808"/>
            <a:ext cx="1296144" cy="3600400"/>
          </a:xfrm>
          <a:prstGeom prst="rect">
            <a:avLst/>
          </a:prstGeom>
        </p:spPr>
        <p:txBody>
          <a:bodyPr vert="horz" wrap="square" lIns="91440" tIns="45720" rIns="91440" bIns="45720" rtlCol="0" anchor="ctr" anchorCtr="0">
            <a:normAutofit/>
          </a:bodyPr>
          <a:lstStyle/>
          <a:p>
            <a:pPr algn="ctr"/>
            <a:r>
              <a:rPr lang="en-NZ" sz="4000" b="1" dirty="0">
                <a:solidFill>
                  <a:schemeClr val="bg2"/>
                </a:solidFill>
                <a:latin typeface="Roboto Slab" pitchFamily="2" charset="0"/>
                <a:ea typeface="Roboto Slab" pitchFamily="2" charset="0"/>
              </a:rPr>
              <a:t>100</a:t>
            </a:r>
          </a:p>
        </p:txBody>
      </p:sp>
    </p:spTree>
    <p:extLst>
      <p:ext uri="{BB962C8B-B14F-4D97-AF65-F5344CB8AC3E}">
        <p14:creationId xmlns:p14="http://schemas.microsoft.com/office/powerpoint/2010/main" val="4173109108"/>
      </p:ext>
    </p:extLst>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Content Placeholder 12"/>
          <p:cNvGraphicFramePr>
            <a:graphicFrameLocks/>
          </p:cNvGraphicFramePr>
          <p:nvPr>
            <p:extLst>
              <p:ext uri="{D42A27DB-BD31-4B8C-83A1-F6EECF244321}">
                <p14:modId xmlns:p14="http://schemas.microsoft.com/office/powerpoint/2010/main" val="3970408447"/>
              </p:ext>
            </p:extLst>
          </p:nvPr>
        </p:nvGraphicFramePr>
        <p:xfrm>
          <a:off x="457200" y="836712"/>
          <a:ext cx="4038600" cy="45259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4" name="Content Placeholder 14"/>
          <p:cNvGraphicFramePr>
            <a:graphicFrameLocks/>
          </p:cNvGraphicFramePr>
          <p:nvPr>
            <p:extLst>
              <p:ext uri="{D42A27DB-BD31-4B8C-83A1-F6EECF244321}">
                <p14:modId xmlns:p14="http://schemas.microsoft.com/office/powerpoint/2010/main" val="1349065839"/>
              </p:ext>
            </p:extLst>
          </p:nvPr>
        </p:nvGraphicFramePr>
        <p:xfrm>
          <a:off x="4648200" y="836712"/>
          <a:ext cx="4038600" cy="4525963"/>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extLst>
      <p:ext uri="{BB962C8B-B14F-4D97-AF65-F5344CB8AC3E}">
        <p14:creationId xmlns:p14="http://schemas.microsoft.com/office/powerpoint/2010/main" val="2916277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 grpId="0">
        <p:bldAsOne/>
      </p:bldGraphic>
      <p:bldGraphic spid="4" grpId="0">
        <p:bldAsOne/>
      </p:bldGraphic>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Content Placeholder 12"/>
          <p:cNvGraphicFramePr>
            <a:graphicFrameLocks/>
          </p:cNvGraphicFramePr>
          <p:nvPr>
            <p:extLst>
              <p:ext uri="{D42A27DB-BD31-4B8C-83A1-F6EECF244321}">
                <p14:modId xmlns:p14="http://schemas.microsoft.com/office/powerpoint/2010/main" val="2878394306"/>
              </p:ext>
            </p:extLst>
          </p:nvPr>
        </p:nvGraphicFramePr>
        <p:xfrm>
          <a:off x="457200" y="847253"/>
          <a:ext cx="4038600" cy="45259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4" name="Content Placeholder 14"/>
          <p:cNvGraphicFramePr>
            <a:graphicFrameLocks/>
          </p:cNvGraphicFramePr>
          <p:nvPr>
            <p:extLst>
              <p:ext uri="{D42A27DB-BD31-4B8C-83A1-F6EECF244321}">
                <p14:modId xmlns:p14="http://schemas.microsoft.com/office/powerpoint/2010/main" val="3121897843"/>
              </p:ext>
            </p:extLst>
          </p:nvPr>
        </p:nvGraphicFramePr>
        <p:xfrm>
          <a:off x="4648200" y="847253"/>
          <a:ext cx="4038600" cy="4525963"/>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extLst>
      <p:ext uri="{BB962C8B-B14F-4D97-AF65-F5344CB8AC3E}">
        <p14:creationId xmlns:p14="http://schemas.microsoft.com/office/powerpoint/2010/main" val="31212719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 grpId="0">
        <p:bldAsOne/>
      </p:bldGraphic>
      <p:bldGraphic spid="4" grpId="0">
        <p:bldAsOne/>
      </p:bldGraphic>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Content Placeholder 12"/>
          <p:cNvGraphicFramePr>
            <a:graphicFrameLocks/>
          </p:cNvGraphicFramePr>
          <p:nvPr>
            <p:extLst>
              <p:ext uri="{D42A27DB-BD31-4B8C-83A1-F6EECF244321}">
                <p14:modId xmlns:p14="http://schemas.microsoft.com/office/powerpoint/2010/main" val="2456302781"/>
              </p:ext>
            </p:extLst>
          </p:nvPr>
        </p:nvGraphicFramePr>
        <p:xfrm>
          <a:off x="457200" y="847253"/>
          <a:ext cx="4038600" cy="45259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4" name="Content Placeholder 14"/>
          <p:cNvGraphicFramePr>
            <a:graphicFrameLocks/>
          </p:cNvGraphicFramePr>
          <p:nvPr>
            <p:extLst>
              <p:ext uri="{D42A27DB-BD31-4B8C-83A1-F6EECF244321}">
                <p14:modId xmlns:p14="http://schemas.microsoft.com/office/powerpoint/2010/main" val="755291666"/>
              </p:ext>
            </p:extLst>
          </p:nvPr>
        </p:nvGraphicFramePr>
        <p:xfrm>
          <a:off x="4648200" y="847253"/>
          <a:ext cx="4038600" cy="4525963"/>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extLst>
      <p:ext uri="{BB962C8B-B14F-4D97-AF65-F5344CB8AC3E}">
        <p14:creationId xmlns:p14="http://schemas.microsoft.com/office/powerpoint/2010/main" val="13392473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 grpId="0">
        <p:bldAsOne/>
      </p:bldGraphic>
      <p:bldGraphic spid="4" grpId="0">
        <p:bldAsOne/>
      </p:bldGraphic>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Content Placeholder 12"/>
          <p:cNvGraphicFramePr>
            <a:graphicFrameLocks/>
          </p:cNvGraphicFramePr>
          <p:nvPr>
            <p:extLst>
              <p:ext uri="{D42A27DB-BD31-4B8C-83A1-F6EECF244321}">
                <p14:modId xmlns:p14="http://schemas.microsoft.com/office/powerpoint/2010/main" val="4105326350"/>
              </p:ext>
            </p:extLst>
          </p:nvPr>
        </p:nvGraphicFramePr>
        <p:xfrm>
          <a:off x="457200" y="836712"/>
          <a:ext cx="4038600" cy="45259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4" name="Content Placeholder 14"/>
          <p:cNvGraphicFramePr>
            <a:graphicFrameLocks/>
          </p:cNvGraphicFramePr>
          <p:nvPr>
            <p:extLst>
              <p:ext uri="{D42A27DB-BD31-4B8C-83A1-F6EECF244321}">
                <p14:modId xmlns:p14="http://schemas.microsoft.com/office/powerpoint/2010/main" val="1730623578"/>
              </p:ext>
            </p:extLst>
          </p:nvPr>
        </p:nvGraphicFramePr>
        <p:xfrm>
          <a:off x="4648200" y="836712"/>
          <a:ext cx="4038600" cy="4525963"/>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extLst>
      <p:ext uri="{BB962C8B-B14F-4D97-AF65-F5344CB8AC3E}">
        <p14:creationId xmlns:p14="http://schemas.microsoft.com/office/powerpoint/2010/main" val="3984315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 grpId="0">
        <p:bldAsOne/>
      </p:bldGraphic>
      <p:bldGraphic spid="4" grpId="0">
        <p:bldAsOne/>
      </p:bldGraphic>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Content Placeholder 12"/>
          <p:cNvGraphicFramePr>
            <a:graphicFrameLocks/>
          </p:cNvGraphicFramePr>
          <p:nvPr>
            <p:extLst>
              <p:ext uri="{D42A27DB-BD31-4B8C-83A1-F6EECF244321}">
                <p14:modId xmlns:p14="http://schemas.microsoft.com/office/powerpoint/2010/main" val="3820895465"/>
              </p:ext>
            </p:extLst>
          </p:nvPr>
        </p:nvGraphicFramePr>
        <p:xfrm>
          <a:off x="457200" y="836712"/>
          <a:ext cx="4038600" cy="45259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4" name="Content Placeholder 14"/>
          <p:cNvGraphicFramePr>
            <a:graphicFrameLocks/>
          </p:cNvGraphicFramePr>
          <p:nvPr>
            <p:extLst>
              <p:ext uri="{D42A27DB-BD31-4B8C-83A1-F6EECF244321}">
                <p14:modId xmlns:p14="http://schemas.microsoft.com/office/powerpoint/2010/main" val="1961977725"/>
              </p:ext>
            </p:extLst>
          </p:nvPr>
        </p:nvGraphicFramePr>
        <p:xfrm>
          <a:off x="4648200" y="836712"/>
          <a:ext cx="4038600" cy="4525963"/>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extLst>
      <p:ext uri="{BB962C8B-B14F-4D97-AF65-F5344CB8AC3E}">
        <p14:creationId xmlns:p14="http://schemas.microsoft.com/office/powerpoint/2010/main" val="21203727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 grpId="0">
        <p:bldAsOne/>
      </p:bldGraphic>
      <p:bldGraphic spid="4" grpId="0">
        <p:bldAsOne/>
      </p:bldGraphic>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83568" y="404664"/>
            <a:ext cx="7595333" cy="5832647"/>
          </a:xfrm>
          <a:prstGeom prst="rect">
            <a:avLst/>
          </a:prstGeom>
        </p:spPr>
      </p:pic>
    </p:spTree>
    <p:extLst>
      <p:ext uri="{BB962C8B-B14F-4D97-AF65-F5344CB8AC3E}">
        <p14:creationId xmlns:p14="http://schemas.microsoft.com/office/powerpoint/2010/main" val="29445492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16386" name="Title 1"/>
          <p:cNvSpPr>
            <a:spLocks noGrp="1"/>
          </p:cNvSpPr>
          <p:nvPr>
            <p:ph type="ctrTitle"/>
          </p:nvPr>
        </p:nvSpPr>
        <p:spPr>
          <a:xfrm>
            <a:off x="683568" y="2872953"/>
            <a:ext cx="4572000" cy="1470025"/>
          </a:xfrm>
        </p:spPr>
        <p:txBody>
          <a:bodyPr>
            <a:normAutofit fontScale="90000"/>
          </a:bodyPr>
          <a:lstStyle/>
          <a:p>
            <a:r>
              <a:rPr lang="en-NZ" altLang="en-US" b="1" dirty="0">
                <a:solidFill>
                  <a:schemeClr val="bg1"/>
                </a:solidFill>
                <a:latin typeface="+mj-lt"/>
              </a:rPr>
              <a:t>‘I don’t have time’ </a:t>
            </a:r>
            <a:r>
              <a:rPr lang="en-NZ" altLang="en-US" dirty="0">
                <a:solidFill>
                  <a:schemeClr val="bg1"/>
                </a:solidFill>
                <a:latin typeface="+mj-lt"/>
              </a:rPr>
              <a:t>is the grown-up equivalent of </a:t>
            </a:r>
            <a:br>
              <a:rPr lang="en-NZ" altLang="en-US" dirty="0">
                <a:solidFill>
                  <a:schemeClr val="bg1"/>
                </a:solidFill>
                <a:latin typeface="+mj-lt"/>
              </a:rPr>
            </a:br>
            <a:r>
              <a:rPr lang="en-NZ" altLang="en-US" b="1" dirty="0">
                <a:solidFill>
                  <a:schemeClr val="bg1"/>
                </a:solidFill>
                <a:latin typeface="+mj-lt"/>
              </a:rPr>
              <a:t>‘the dog ate my homework’</a:t>
            </a:r>
          </a:p>
        </p:txBody>
      </p:sp>
    </p:spTree>
    <p:extLst>
      <p:ext uri="{BB962C8B-B14F-4D97-AF65-F5344CB8AC3E}">
        <p14:creationId xmlns:p14="http://schemas.microsoft.com/office/powerpoint/2010/main" val="31242819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NZ" dirty="0"/>
              <a:t>Eat Your Frogs!</a:t>
            </a:r>
          </a:p>
        </p:txBody>
      </p:sp>
      <p:pic>
        <p:nvPicPr>
          <p:cNvPr id="3" name="Picture 2"/>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flipH="1">
            <a:off x="1835696" y="1844824"/>
            <a:ext cx="5693896" cy="4196785"/>
          </a:xfrm>
          <a:prstGeom prst="rect">
            <a:avLst/>
          </a:prstGeom>
        </p:spPr>
      </p:pic>
    </p:spTree>
    <p:extLst>
      <p:ext uri="{BB962C8B-B14F-4D97-AF65-F5344CB8AC3E}">
        <p14:creationId xmlns:p14="http://schemas.microsoft.com/office/powerpoint/2010/main" val="41929171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C9491AF2-780A-4C51-B7A9-6EFCF6D1B9F6}"/>
              </a:ext>
            </a:extLst>
          </p:cNvPr>
          <p:cNvSpPr>
            <a:spLocks noGrp="1"/>
          </p:cNvSpPr>
          <p:nvPr>
            <p:ph type="title"/>
          </p:nvPr>
        </p:nvSpPr>
        <p:spPr/>
        <p:txBody>
          <a:bodyPr/>
          <a:lstStyle/>
          <a:p>
            <a:r>
              <a:rPr lang="en-NZ" dirty="0"/>
              <a:t>The End Game</a:t>
            </a:r>
          </a:p>
        </p:txBody>
      </p:sp>
      <p:pic>
        <p:nvPicPr>
          <p:cNvPr id="5" name="Content Placeholder 4">
            <a:extLst>
              <a:ext uri="{FF2B5EF4-FFF2-40B4-BE49-F238E27FC236}">
                <a16:creationId xmlns="" xmlns:a16="http://schemas.microsoft.com/office/drawing/2014/main" id="{72BF648B-A4E6-4AEE-892F-5B45DB200D29}"/>
              </a:ext>
            </a:extLst>
          </p:cNvPr>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rot="5400000">
            <a:off x="1929259" y="2054474"/>
            <a:ext cx="5012135" cy="3759101"/>
          </a:xfrm>
        </p:spPr>
      </p:pic>
    </p:spTree>
    <p:extLst>
      <p:ext uri="{BB962C8B-B14F-4D97-AF65-F5344CB8AC3E}">
        <p14:creationId xmlns:p14="http://schemas.microsoft.com/office/powerpoint/2010/main" val="384720180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467544" y="1435768"/>
            <a:ext cx="8267165" cy="4665213"/>
          </a:xfrm>
          <a:prstGeom prst="rect">
            <a:avLst/>
          </a:prstGeom>
        </p:spPr>
      </p:pic>
      <p:sp>
        <p:nvSpPr>
          <p:cNvPr id="2" name="Title 1"/>
          <p:cNvSpPr>
            <a:spLocks noGrp="1"/>
          </p:cNvSpPr>
          <p:nvPr>
            <p:ph type="title"/>
          </p:nvPr>
        </p:nvSpPr>
        <p:spPr/>
        <p:txBody>
          <a:bodyPr>
            <a:normAutofit/>
          </a:bodyPr>
          <a:lstStyle/>
          <a:p>
            <a:r>
              <a:rPr lang="en-NZ" dirty="0">
                <a:solidFill>
                  <a:schemeClr val="bg1"/>
                </a:solidFill>
              </a:rPr>
              <a:t>Buffett’s two rules</a:t>
            </a:r>
          </a:p>
        </p:txBody>
      </p:sp>
    </p:spTree>
    <p:extLst>
      <p:ext uri="{BB962C8B-B14F-4D97-AF65-F5344CB8AC3E}">
        <p14:creationId xmlns:p14="http://schemas.microsoft.com/office/powerpoint/2010/main" val="105114145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NZ" dirty="0"/>
          </a:p>
        </p:txBody>
      </p:sp>
      <p:sp>
        <p:nvSpPr>
          <p:cNvPr id="3" name="Subtitle 2"/>
          <p:cNvSpPr>
            <a:spLocks noGrp="1"/>
          </p:cNvSpPr>
          <p:nvPr>
            <p:ph type="subTitle" idx="1"/>
          </p:nvPr>
        </p:nvSpPr>
        <p:spPr/>
        <p:txBody>
          <a:bodyPr>
            <a:normAutofit/>
          </a:bodyPr>
          <a:lstStyle/>
          <a:p>
            <a:r>
              <a:rPr lang="en-NZ" sz="3000" dirty="0"/>
              <a:t>Many thanks to all our sponsors</a:t>
            </a:r>
          </a:p>
        </p:txBody>
      </p:sp>
      <p:pic>
        <p:nvPicPr>
          <p:cNvPr id="4" name="Picture 3"/>
          <p:cNvPicPr>
            <a:picLocks noChangeAspect="1"/>
          </p:cNvPicPr>
          <p:nvPr/>
        </p:nvPicPr>
        <p:blipFill rotWithShape="1">
          <a:blip r:embed="rId2">
            <a:extLst>
              <a:ext uri="{28A0092B-C50C-407E-A947-70E740481C1C}">
                <a14:useLocalDpi xmlns:a14="http://schemas.microsoft.com/office/drawing/2010/main" val="0"/>
              </a:ext>
            </a:extLst>
          </a:blip>
          <a:srcRect t="1756" r="1462" b="3367"/>
          <a:stretch/>
        </p:blipFill>
        <p:spPr>
          <a:xfrm>
            <a:off x="499179" y="1676866"/>
            <a:ext cx="8190409" cy="2417027"/>
          </a:xfrm>
          <a:prstGeom prst="rect">
            <a:avLst/>
          </a:prstGeom>
        </p:spPr>
      </p:pic>
    </p:spTree>
    <p:extLst>
      <p:ext uri="{BB962C8B-B14F-4D97-AF65-F5344CB8AC3E}">
        <p14:creationId xmlns:p14="http://schemas.microsoft.com/office/powerpoint/2010/main" val="670881138"/>
      </p:ext>
    </p:extLst>
  </p:cSld>
  <p:clrMapOvr>
    <a:masterClrMapping/>
  </p:clrMapOvr>
  <p:transition spd="med"/>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0"/>
            <a:ext cx="9144000" cy="6858000"/>
          </a:xfrm>
          <a:prstGeom prst="rect">
            <a:avLst/>
          </a:prstGeom>
        </p:spPr>
      </p:pic>
      <p:sp>
        <p:nvSpPr>
          <p:cNvPr id="16386" name="Title 1"/>
          <p:cNvSpPr>
            <a:spLocks noGrp="1"/>
          </p:cNvSpPr>
          <p:nvPr>
            <p:ph type="title" idx="4294967295"/>
          </p:nvPr>
        </p:nvSpPr>
        <p:spPr>
          <a:xfrm>
            <a:off x="0" y="188640"/>
            <a:ext cx="9144000" cy="922337"/>
          </a:xfrm>
        </p:spPr>
        <p:txBody>
          <a:bodyPr/>
          <a:lstStyle/>
          <a:p>
            <a:r>
              <a:rPr lang="en-NZ" altLang="en-US" dirty="0">
                <a:solidFill>
                  <a:schemeClr val="bg1"/>
                </a:solidFill>
              </a:rPr>
              <a:t>1. Don’t lose money</a:t>
            </a:r>
          </a:p>
        </p:txBody>
      </p:sp>
    </p:spTree>
    <p:extLst>
      <p:ext uri="{BB962C8B-B14F-4D97-AF65-F5344CB8AC3E}">
        <p14:creationId xmlns:p14="http://schemas.microsoft.com/office/powerpoint/2010/main" val="101425062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8003"/>
            <a:ext cx="9144000" cy="6858000"/>
          </a:xfrm>
          <a:prstGeom prst="rect">
            <a:avLst/>
          </a:prstGeom>
        </p:spPr>
      </p:pic>
      <p:sp>
        <p:nvSpPr>
          <p:cNvPr id="2" name="Title 1"/>
          <p:cNvSpPr>
            <a:spLocks noGrp="1"/>
          </p:cNvSpPr>
          <p:nvPr>
            <p:ph type="title" idx="4294967295"/>
          </p:nvPr>
        </p:nvSpPr>
        <p:spPr>
          <a:xfrm>
            <a:off x="0" y="274638"/>
            <a:ext cx="9252520" cy="1143000"/>
          </a:xfrm>
        </p:spPr>
        <p:txBody>
          <a:bodyPr/>
          <a:lstStyle/>
          <a:p>
            <a:r>
              <a:rPr lang="en-NZ" dirty="0">
                <a:solidFill>
                  <a:schemeClr val="accent1"/>
                </a:solidFill>
              </a:rPr>
              <a:t>2. Remember rule #1</a:t>
            </a:r>
          </a:p>
        </p:txBody>
      </p:sp>
    </p:spTree>
    <p:extLst>
      <p:ext uri="{BB962C8B-B14F-4D97-AF65-F5344CB8AC3E}">
        <p14:creationId xmlns:p14="http://schemas.microsoft.com/office/powerpoint/2010/main" val="215371506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normAutofit fontScale="90000"/>
          </a:bodyPr>
          <a:lstStyle/>
          <a:p>
            <a:r>
              <a:rPr lang="en-NZ" altLang="en-US" dirty="0">
                <a:latin typeface="+mn-lt"/>
              </a:rPr>
              <a:t>Martin Hawes</a:t>
            </a:r>
            <a:br>
              <a:rPr lang="en-NZ" altLang="en-US" dirty="0">
                <a:latin typeface="+mn-lt"/>
              </a:rPr>
            </a:br>
            <a:r>
              <a:rPr lang="en-NZ" altLang="en-US" dirty="0">
                <a:latin typeface="+mn-lt"/>
              </a:rPr>
              <a:t>Disclosure Statement</a:t>
            </a:r>
          </a:p>
        </p:txBody>
      </p:sp>
      <p:sp>
        <p:nvSpPr>
          <p:cNvPr id="3" name="Content Placeholder 2"/>
          <p:cNvSpPr>
            <a:spLocks noGrp="1"/>
          </p:cNvSpPr>
          <p:nvPr>
            <p:ph idx="1"/>
          </p:nvPr>
        </p:nvSpPr>
        <p:spPr>
          <a:xfrm>
            <a:off x="457200" y="1426469"/>
            <a:ext cx="8229600" cy="3730723"/>
          </a:xfrm>
        </p:spPr>
        <p:txBody>
          <a:bodyPr>
            <a:normAutofit fontScale="62500" lnSpcReduction="20000"/>
          </a:bodyPr>
          <a:lstStyle/>
          <a:p>
            <a:pPr marL="0" indent="0">
              <a:buFontTx/>
              <a:buNone/>
              <a:defRPr/>
            </a:pPr>
            <a:r>
              <a:rPr lang="en-NZ" dirty="0"/>
              <a:t>Martin Hawes is an Authorised Financial Adviser. The views and opinions expressed in this presentation are not intended to be a personalised service for an individual retail client. The views and opinions are general in nature, may not be relevant to an individual's circumstances, and constitute a class advice only. Nothing contained in this presentation is endorsed by the Financial Markets Authority.  Before making any investment, insurance or other financial decisions, you should consult a professional financial adviser.</a:t>
            </a:r>
          </a:p>
        </p:txBody>
      </p:sp>
    </p:spTree>
    <p:extLst>
      <p:ext uri="{BB962C8B-B14F-4D97-AF65-F5344CB8AC3E}">
        <p14:creationId xmlns:p14="http://schemas.microsoft.com/office/powerpoint/2010/main" val="28094961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a:t>Disclosure Statement</a:t>
            </a:r>
          </a:p>
        </p:txBody>
      </p:sp>
      <p:sp>
        <p:nvSpPr>
          <p:cNvPr id="4" name="Content Placeholder 3"/>
          <p:cNvSpPr>
            <a:spLocks noGrp="1"/>
          </p:cNvSpPr>
          <p:nvPr>
            <p:ph idx="1"/>
          </p:nvPr>
        </p:nvSpPr>
        <p:spPr/>
        <p:txBody>
          <a:bodyPr>
            <a:noAutofit/>
          </a:bodyPr>
          <a:lstStyle/>
          <a:p>
            <a:pPr marL="0" indent="0">
              <a:lnSpc>
                <a:spcPct val="110000"/>
              </a:lnSpc>
              <a:spcBef>
                <a:spcPts val="0"/>
              </a:spcBef>
              <a:spcAft>
                <a:spcPts val="1200"/>
              </a:spcAft>
              <a:buNone/>
            </a:pPr>
            <a:r>
              <a:rPr lang="en-NZ" sz="1500" dirty="0">
                <a:solidFill>
                  <a:schemeClr val="accent6">
                    <a:lumMod val="50000"/>
                  </a:schemeClr>
                </a:solidFill>
              </a:rPr>
              <a:t>The Summer KiwiSaver scheme is managed by Forsyth Barr Investment Management Ltd. </a:t>
            </a:r>
          </a:p>
          <a:p>
            <a:pPr marL="0" indent="0">
              <a:lnSpc>
                <a:spcPct val="110000"/>
              </a:lnSpc>
              <a:spcBef>
                <a:spcPts val="0"/>
              </a:spcBef>
              <a:spcAft>
                <a:spcPts val="1200"/>
              </a:spcAft>
              <a:buNone/>
            </a:pPr>
            <a:r>
              <a:rPr lang="en-NZ" sz="1500" dirty="0">
                <a:solidFill>
                  <a:schemeClr val="accent6">
                    <a:lumMod val="50000"/>
                  </a:schemeClr>
                </a:solidFill>
              </a:rPr>
              <a:t>Information about the Summer KiwiSaver scheme is disclosed in the product disclosure statement (PDS) and on the scheme and offer register entries at www.business.govt.nz/disclose</a:t>
            </a:r>
          </a:p>
          <a:p>
            <a:pPr marL="0" indent="0">
              <a:lnSpc>
                <a:spcPct val="110000"/>
              </a:lnSpc>
              <a:spcBef>
                <a:spcPts val="0"/>
              </a:spcBef>
              <a:spcAft>
                <a:spcPts val="1200"/>
              </a:spcAft>
              <a:buNone/>
            </a:pPr>
            <a:r>
              <a:rPr lang="en-NZ" sz="1500" dirty="0">
                <a:solidFill>
                  <a:schemeClr val="accent6">
                    <a:lumMod val="50000"/>
                  </a:schemeClr>
                </a:solidFill>
              </a:rPr>
              <a:t>You can obtain the Scheme’s product disclosure statement and further information about the Scheme at www.summer.co.nz, from one of our offices, or by calling us on </a:t>
            </a:r>
            <a:br>
              <a:rPr lang="en-NZ" sz="1500" dirty="0">
                <a:solidFill>
                  <a:schemeClr val="accent6">
                    <a:lumMod val="50000"/>
                  </a:schemeClr>
                </a:solidFill>
              </a:rPr>
            </a:br>
            <a:r>
              <a:rPr lang="en-NZ" sz="1500" dirty="0">
                <a:solidFill>
                  <a:schemeClr val="accent6">
                    <a:lumMod val="50000"/>
                  </a:schemeClr>
                </a:solidFill>
              </a:rPr>
              <a:t>0800 11 55 66. </a:t>
            </a:r>
          </a:p>
          <a:p>
            <a:pPr marL="0" indent="0">
              <a:lnSpc>
                <a:spcPct val="110000"/>
              </a:lnSpc>
              <a:spcBef>
                <a:spcPts val="0"/>
              </a:spcBef>
              <a:spcAft>
                <a:spcPts val="1200"/>
              </a:spcAft>
              <a:buNone/>
            </a:pPr>
            <a:r>
              <a:rPr lang="en-NZ" sz="1500" dirty="0">
                <a:solidFill>
                  <a:schemeClr val="accent6">
                    <a:lumMod val="50000"/>
                  </a:schemeClr>
                </a:solidFill>
              </a:rPr>
              <a:t>Forsyth Barr Investment Management Ltd is a licenced manager of registered schemes and part of the Forsyth Barr group of companies. </a:t>
            </a:r>
          </a:p>
          <a:p>
            <a:pPr marL="0" indent="0">
              <a:lnSpc>
                <a:spcPct val="110000"/>
              </a:lnSpc>
              <a:spcBef>
                <a:spcPts val="0"/>
              </a:spcBef>
              <a:spcAft>
                <a:spcPts val="1200"/>
              </a:spcAft>
              <a:buNone/>
            </a:pPr>
            <a:r>
              <a:rPr lang="en-GB" sz="1500" dirty="0">
                <a:solidFill>
                  <a:schemeClr val="accent6">
                    <a:lumMod val="50000"/>
                  </a:schemeClr>
                </a:solidFill>
              </a:rPr>
              <a:t>The comments in this presentation are general in nature and are not personalised financial advice. If you wish to receive financial advice that is specific to your circumstances, please contact your Investment Advisor.</a:t>
            </a:r>
            <a:endParaRPr lang="en-NZ" sz="1500" dirty="0">
              <a:solidFill>
                <a:schemeClr val="accent6">
                  <a:lumMod val="50000"/>
                </a:schemeClr>
              </a:solidFill>
            </a:endParaRPr>
          </a:p>
          <a:p>
            <a:pPr marL="0" indent="0">
              <a:lnSpc>
                <a:spcPct val="110000"/>
              </a:lnSpc>
              <a:spcBef>
                <a:spcPts val="0"/>
              </a:spcBef>
              <a:spcAft>
                <a:spcPts val="1200"/>
              </a:spcAft>
              <a:buNone/>
            </a:pPr>
            <a:r>
              <a:rPr lang="en-NZ" sz="1500" dirty="0">
                <a:solidFill>
                  <a:schemeClr val="accent6">
                    <a:lumMod val="50000"/>
                  </a:schemeClr>
                </a:solidFill>
              </a:rPr>
              <a:t>Disclosure statements are available from Martin Hawes and your Forsyth Barr Authorised Financial Adviser on request and free of charge.</a:t>
            </a:r>
          </a:p>
        </p:txBody>
      </p:sp>
    </p:spTree>
    <p:extLst>
      <p:ext uri="{BB962C8B-B14F-4D97-AF65-F5344CB8AC3E}">
        <p14:creationId xmlns:p14="http://schemas.microsoft.com/office/powerpoint/2010/main" val="176095209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81000"/>
            <a:ext cx="9144000" cy="6096000"/>
          </a:xfrm>
          <a:prstGeom prst="rect">
            <a:avLst/>
          </a:prstGeom>
        </p:spPr>
      </p:pic>
    </p:spTree>
    <p:extLst>
      <p:ext uri="{BB962C8B-B14F-4D97-AF65-F5344CB8AC3E}">
        <p14:creationId xmlns:p14="http://schemas.microsoft.com/office/powerpoint/2010/main" val="167961426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1061" name="Rectangle 5"/>
          <p:cNvSpPr>
            <a:spLocks noGrp="1" noChangeArrowheads="1"/>
          </p:cNvSpPr>
          <p:nvPr>
            <p:ph type="title"/>
          </p:nvPr>
        </p:nvSpPr>
        <p:spPr/>
        <p:txBody>
          <a:bodyPr/>
          <a:lstStyle/>
          <a:p>
            <a:endParaRPr lang="en-US"/>
          </a:p>
        </p:txBody>
      </p:sp>
      <p:pic>
        <p:nvPicPr>
          <p:cNvPr id="301060" name="Picture 4" descr="martin on the last of the solid rock"/>
          <p:cNvPicPr>
            <a:picLocks noGrp="1" noChangeAspect="1" noChangeArrowheads="1"/>
          </p:cNvPicPr>
          <p:nvPr>
            <p:ph idx="1"/>
          </p:nvPr>
        </p:nvPicPr>
        <p:blipFill>
          <a:blip r:embed="rId2" cstate="print"/>
          <a:srcRect/>
          <a:stretch>
            <a:fillRect/>
          </a:stretch>
        </p:blipFill>
        <p:spPr>
          <a:xfrm>
            <a:off x="-187424" y="-72008"/>
            <a:ext cx="9331424" cy="6998568"/>
          </a:xfrm>
          <a:noFill/>
          <a:ln/>
        </p:spPr>
      </p:pic>
    </p:spTree>
    <p:extLst>
      <p:ext uri="{BB962C8B-B14F-4D97-AF65-F5344CB8AC3E}">
        <p14:creationId xmlns:p14="http://schemas.microsoft.com/office/powerpoint/2010/main" val="3968379213"/>
      </p:ext>
    </p:extLst>
  </p:cSld>
  <p:clrMapOvr>
    <a:masterClrMapping/>
  </p:clrMapOvr>
</p:sld>
</file>

<file path=ppt/theme/theme1.xml><?xml version="1.0" encoding="utf-8"?>
<a:theme xmlns:a="http://schemas.openxmlformats.org/drawingml/2006/main" name="Summer PPT template-6Mar2017">
  <a:themeElements>
    <a:clrScheme name="Summer">
      <a:dk1>
        <a:srgbClr val="25408F"/>
      </a:dk1>
      <a:lt1>
        <a:srgbClr val="FFFFFF"/>
      </a:lt1>
      <a:dk2>
        <a:srgbClr val="25408F"/>
      </a:dk2>
      <a:lt2>
        <a:srgbClr val="FFFFFF"/>
      </a:lt2>
      <a:accent1>
        <a:srgbClr val="00AEEF"/>
      </a:accent1>
      <a:accent2>
        <a:srgbClr val="939598"/>
      </a:accent2>
      <a:accent3>
        <a:srgbClr val="F47B20"/>
      </a:accent3>
      <a:accent4>
        <a:srgbClr val="3D648B"/>
      </a:accent4>
      <a:accent5>
        <a:srgbClr val="A8BED3"/>
      </a:accent5>
      <a:accent6>
        <a:srgbClr val="006B67"/>
      </a:accent6>
      <a:hlink>
        <a:srgbClr val="00AEEF"/>
      </a:hlink>
      <a:folHlink>
        <a:srgbClr val="00BEB7"/>
      </a:folHlink>
    </a:clrScheme>
    <a:fontScheme name="Summer">
      <a:majorFont>
        <a:latin typeface="Caecilia LT Std Roman"/>
        <a:ea typeface=""/>
        <a:cs typeface=""/>
      </a:majorFont>
      <a:minorFont>
        <a:latin typeface="Open San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bodyPr vert="horz" lIns="91440" tIns="45720" rIns="91440" bIns="45720" rtlCol="0">
        <a:normAutofit/>
      </a:bodyPr>
      <a:lstStyle>
        <a:defPPr>
          <a:defRPr sz="1400" dirty="0" smtClean="0">
            <a:solidFill>
              <a:schemeClr val="bg1"/>
            </a:solidFill>
          </a:defRPr>
        </a:defPPr>
      </a:lstStyle>
    </a:txDef>
  </a:objectDefaults>
  <a:extraClrScheme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Summer PPT template-6Mar2017</Template>
  <TotalTime>923</TotalTime>
  <Words>202</Words>
  <Application>Microsoft Office PowerPoint</Application>
  <PresentationFormat>On-screen Show (4:3)</PresentationFormat>
  <Paragraphs>45</Paragraphs>
  <Slides>30</Slides>
  <Notes>1</Notes>
  <HiddenSlides>0</HiddenSlides>
  <MMClips>0</MMClips>
  <ScaleCrop>false</ScaleCrop>
  <HeadingPairs>
    <vt:vector size="6" baseType="variant">
      <vt:variant>
        <vt:lpstr>Fonts Used</vt:lpstr>
      </vt:variant>
      <vt:variant>
        <vt:i4>9</vt:i4>
      </vt:variant>
      <vt:variant>
        <vt:lpstr>Theme</vt:lpstr>
      </vt:variant>
      <vt:variant>
        <vt:i4>2</vt:i4>
      </vt:variant>
      <vt:variant>
        <vt:lpstr>Slide Titles</vt:lpstr>
      </vt:variant>
      <vt:variant>
        <vt:i4>30</vt:i4>
      </vt:variant>
    </vt:vector>
  </HeadingPairs>
  <TitlesOfParts>
    <vt:vector size="41" baseType="lpstr">
      <vt:lpstr>Adobe Caslon Pro</vt:lpstr>
      <vt:lpstr>Arial</vt:lpstr>
      <vt:lpstr>Caecilia LT Std Roman</vt:lpstr>
      <vt:lpstr>Calibri</vt:lpstr>
      <vt:lpstr>Calibri Light</vt:lpstr>
      <vt:lpstr>Courier New</vt:lpstr>
      <vt:lpstr>Open Sans</vt:lpstr>
      <vt:lpstr>Roboto Slab</vt:lpstr>
      <vt:lpstr>Times New Roman</vt:lpstr>
      <vt:lpstr>Summer PPT template-6Mar2017</vt:lpstr>
      <vt:lpstr>1_Office Theme</vt:lpstr>
      <vt:lpstr>PowerPoint Presentation</vt:lpstr>
      <vt:lpstr>The End Game</vt:lpstr>
      <vt:lpstr>Buffett’s two rules</vt:lpstr>
      <vt:lpstr>1. Don’t lose money</vt:lpstr>
      <vt:lpstr>2. Remember rule #1</vt:lpstr>
      <vt:lpstr>Martin Hawes Disclosure Statement</vt:lpstr>
      <vt:lpstr>Disclosure Statement</vt:lpstr>
      <vt:lpstr>PowerPoint Presentation</vt:lpstr>
      <vt:lpstr>PowerPoint Presentation</vt:lpstr>
      <vt:lpstr>PowerPoint Presentation</vt:lpstr>
      <vt:lpstr>PowerPoint Presentation</vt:lpstr>
      <vt:lpstr>The End Game Martin Hawes</vt:lpstr>
      <vt:lpstr>PowerPoint Presentation</vt:lpstr>
      <vt:lpstr>PowerPoint Presentation</vt:lpstr>
      <vt:lpstr>PowerPoint Presentation</vt:lpstr>
      <vt:lpstr>The End Game Martin Hawes</vt:lpstr>
      <vt:lpstr>Conservative</vt:lpstr>
      <vt:lpstr>Balanced</vt:lpstr>
      <vt:lpstr>Aggressive</vt:lpstr>
      <vt:lpstr>Kamikaze</vt:lpstr>
      <vt:lpstr>PowerPoint Presentation</vt:lpstr>
      <vt:lpstr>PowerPoint Presentation</vt:lpstr>
      <vt:lpstr>PowerPoint Presentation</vt:lpstr>
      <vt:lpstr>PowerPoint Presentation</vt:lpstr>
      <vt:lpstr>PowerPoint Presentation</vt:lpstr>
      <vt:lpstr>PowerPoint Presentation</vt:lpstr>
      <vt:lpstr>‘I don’t have time’ is the grown-up equivalent of  ‘the dog ate my homework’</vt:lpstr>
      <vt:lpstr>Eat Your Frogs!</vt:lpstr>
      <vt:lpstr>The End Game</vt:lpstr>
      <vt:lpstr>PowerPoint Presentation</vt:lpstr>
    </vt:vector>
  </TitlesOfParts>
  <Company>Forsyth Barr Group Limited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It’s your money.  Take charge of your future.</dc:title>
  <dc:creator>Trish Oakley</dc:creator>
  <cp:lastModifiedBy>Jan Hains</cp:lastModifiedBy>
  <cp:revision>36</cp:revision>
  <cp:lastPrinted>2016-10-03T22:34:36Z</cp:lastPrinted>
  <dcterms:created xsi:type="dcterms:W3CDTF">2017-03-07T22:31:51Z</dcterms:created>
  <dcterms:modified xsi:type="dcterms:W3CDTF">2017-10-19T17:58:25Z</dcterms:modified>
</cp:coreProperties>
</file>