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0"/>
  </p:handoutMasterIdLst>
  <p:sldIdLst>
    <p:sldId id="259" r:id="rId2"/>
    <p:sldId id="286" r:id="rId3"/>
    <p:sldId id="260" r:id="rId4"/>
    <p:sldId id="261" r:id="rId5"/>
    <p:sldId id="262" r:id="rId6"/>
    <p:sldId id="263" r:id="rId7"/>
    <p:sldId id="264" r:id="rId8"/>
    <p:sldId id="274" r:id="rId9"/>
    <p:sldId id="266" r:id="rId10"/>
    <p:sldId id="265" r:id="rId11"/>
    <p:sldId id="267" r:id="rId12"/>
    <p:sldId id="268" r:id="rId13"/>
    <p:sldId id="269" r:id="rId14"/>
    <p:sldId id="270" r:id="rId15"/>
    <p:sldId id="271" r:id="rId16"/>
    <p:sldId id="275" r:id="rId17"/>
    <p:sldId id="276" r:id="rId18"/>
    <p:sldId id="278" r:id="rId19"/>
    <p:sldId id="277" r:id="rId20"/>
    <p:sldId id="272" r:id="rId21"/>
    <p:sldId id="279" r:id="rId22"/>
    <p:sldId id="280" r:id="rId23"/>
    <p:sldId id="281" r:id="rId24"/>
    <p:sldId id="284" r:id="rId25"/>
    <p:sldId id="282" r:id="rId26"/>
    <p:sldId id="285" r:id="rId27"/>
    <p:sldId id="258" r:id="rId28"/>
    <p:sldId id="257" r:id="rId2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A9AE"/>
    <a:srgbClr val="DFD0CA"/>
    <a:srgbClr val="02050F"/>
    <a:srgbClr val="040A2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>
        <p:scale>
          <a:sx n="46" d="100"/>
          <a:sy n="46" d="100"/>
        </p:scale>
        <p:origin x="936" y="91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E4837-DBFA-4E88-91B4-13C9525E5EAE}" type="datetimeFigureOut">
              <a:rPr lang="en-NZ" smtClean="0"/>
              <a:t>12/10/2016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BB3994-14A6-495D-A716-7B8EC8BB7AC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841700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12/10/2016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28892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12/10/2016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4996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12/10/2016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98668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12/10/2016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97207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12/10/2016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90166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12/10/2016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32259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12/10/2016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5151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12/10/2016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43493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12/10/2016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35825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12/10/2016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44643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12/10/2016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95527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F713A-5EB9-4B7A-B87D-F2B7940161AF}" type="datetimeFigureOut">
              <a:rPr lang="en-NZ" smtClean="0"/>
              <a:t>12/10/2016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23099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4545"/>
          <a:stretch/>
        </p:blipFill>
        <p:spPr>
          <a:xfrm>
            <a:off x="0" y="0"/>
            <a:ext cx="12192000" cy="68995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3292" y="644236"/>
            <a:ext cx="8573181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72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CLIMBING TO NEW HEIGHTS</a:t>
            </a:r>
            <a:endParaRPr lang="en-NZ" sz="7200" b="1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73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9665" y="802129"/>
            <a:ext cx="560762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54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NEW NEURAL PATHWAY</a:t>
            </a:r>
            <a:endParaRPr lang="en-NZ" sz="5400" b="1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38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TextBox 2"/>
          <p:cNvSpPr txBox="1"/>
          <p:nvPr/>
        </p:nvSpPr>
        <p:spPr>
          <a:xfrm>
            <a:off x="5441373" y="428178"/>
            <a:ext cx="1309255" cy="60016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96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B</a:t>
            </a:r>
          </a:p>
          <a:p>
            <a:pPr algn="ctr"/>
            <a:r>
              <a:rPr lang="en-NZ" sz="96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H</a:t>
            </a:r>
          </a:p>
          <a:p>
            <a:pPr algn="ctr"/>
            <a:r>
              <a:rPr lang="en-NZ" sz="96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A</a:t>
            </a:r>
          </a:p>
          <a:p>
            <a:pPr algn="ctr"/>
            <a:r>
              <a:rPr lang="en-NZ" sz="9600" b="1" dirty="0">
                <a:solidFill>
                  <a:srgbClr val="FF0000"/>
                </a:solidFill>
                <a:latin typeface="Agency FB" panose="020B0503020202020204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426144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TextBox 2"/>
          <p:cNvSpPr txBox="1"/>
          <p:nvPr/>
        </p:nvSpPr>
        <p:spPr>
          <a:xfrm>
            <a:off x="2303318" y="428178"/>
            <a:ext cx="7585364" cy="60016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96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BIG</a:t>
            </a:r>
          </a:p>
          <a:p>
            <a:pPr algn="ctr"/>
            <a:r>
              <a:rPr lang="en-NZ" sz="96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HAIRY</a:t>
            </a:r>
          </a:p>
          <a:p>
            <a:pPr algn="ctr"/>
            <a:r>
              <a:rPr lang="en-NZ" sz="96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AUDACIOUS</a:t>
            </a:r>
          </a:p>
          <a:p>
            <a:pPr algn="ctr"/>
            <a:r>
              <a:rPr lang="en-NZ" sz="96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GOAL</a:t>
            </a:r>
            <a:endParaRPr lang="en-NZ" sz="9600" b="1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48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411"/>
            <a:ext cx="12344400" cy="707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9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TextBox 2"/>
          <p:cNvSpPr txBox="1"/>
          <p:nvPr/>
        </p:nvSpPr>
        <p:spPr>
          <a:xfrm>
            <a:off x="682337" y="573652"/>
            <a:ext cx="210242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sz="72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1. BIG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2336" y="2033795"/>
            <a:ext cx="783820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sz="72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2. TAKE SEVERAL YEARS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2335" y="3493938"/>
            <a:ext cx="962544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sz="72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3. NO IDEA HOW TO ACHIEVE 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336" y="4954081"/>
            <a:ext cx="399357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sz="72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4. TANGIBLE</a:t>
            </a:r>
          </a:p>
        </p:txBody>
      </p:sp>
    </p:spTree>
    <p:extLst>
      <p:ext uri="{BB962C8B-B14F-4D97-AF65-F5344CB8AC3E}">
        <p14:creationId xmlns:p14="http://schemas.microsoft.com/office/powerpoint/2010/main" val="241005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extBox 1"/>
          <p:cNvSpPr txBox="1"/>
          <p:nvPr/>
        </p:nvSpPr>
        <p:spPr>
          <a:xfrm>
            <a:off x="2847109" y="540327"/>
            <a:ext cx="7082388" cy="5539978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NZ" sz="4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BHAG - 2021</a:t>
            </a:r>
          </a:p>
          <a:p>
            <a:endParaRPr lang="en-NZ" sz="32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Travel twice a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Rich circle of family and friends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Healthy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My personal life bigger than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Mortgage free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Annual adventure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Live by the sea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Be on a boat weekly</a:t>
            </a:r>
          </a:p>
          <a:p>
            <a:endParaRPr lang="en-NZ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79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TextBox 2"/>
          <p:cNvSpPr txBox="1"/>
          <p:nvPr/>
        </p:nvSpPr>
        <p:spPr>
          <a:xfrm>
            <a:off x="2303318" y="428178"/>
            <a:ext cx="7585364" cy="60016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96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BIG</a:t>
            </a:r>
          </a:p>
          <a:p>
            <a:pPr algn="ctr"/>
            <a:r>
              <a:rPr lang="en-NZ" sz="96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HAIRY</a:t>
            </a:r>
          </a:p>
          <a:p>
            <a:pPr algn="ctr"/>
            <a:r>
              <a:rPr lang="en-NZ" sz="96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AUDACIOUS</a:t>
            </a:r>
          </a:p>
          <a:p>
            <a:pPr algn="ctr"/>
            <a:r>
              <a:rPr lang="en-NZ" sz="96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GOAL</a:t>
            </a:r>
            <a:endParaRPr lang="en-NZ" sz="9600" b="1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2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extBox 1"/>
          <p:cNvSpPr txBox="1"/>
          <p:nvPr/>
        </p:nvSpPr>
        <p:spPr>
          <a:xfrm>
            <a:off x="207818" y="659011"/>
            <a:ext cx="7082388" cy="5539978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NZ" sz="4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BHAG - 2021</a:t>
            </a:r>
          </a:p>
          <a:p>
            <a:endParaRPr lang="en-NZ" sz="32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Travel twice a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Rich circle of family and friends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Healthy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My personal life bigger than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Mortgage free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Annual adventure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Live by the sea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NZ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Be on a boat weekly</a:t>
            </a:r>
          </a:p>
          <a:p>
            <a:endParaRPr lang="en-NZ" dirty="0"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98024" y="436419"/>
            <a:ext cx="3823854" cy="255454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NZ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To travel widely, live by the sea, </a:t>
            </a:r>
            <a:r>
              <a:rPr lang="en-NZ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surrounded </a:t>
            </a:r>
            <a:r>
              <a:rPr lang="en-NZ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by </a:t>
            </a:r>
            <a:r>
              <a:rPr lang="en-NZ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friends </a:t>
            </a:r>
            <a:r>
              <a:rPr lang="en-NZ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and family, do work I love</a:t>
            </a:r>
            <a:endParaRPr lang="en-NZ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06816" y="3481507"/>
            <a:ext cx="5424054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NZ" sz="9600" b="1" dirty="0">
                <a:solidFill>
                  <a:srgbClr val="0070C0"/>
                </a:solidFill>
                <a:latin typeface="Agency FB" panose="020B0503020202020204" pitchFamily="34" charset="0"/>
              </a:rPr>
              <a:t>To </a:t>
            </a:r>
            <a:r>
              <a:rPr lang="en-NZ" sz="9600" b="1" dirty="0">
                <a:solidFill>
                  <a:srgbClr val="0070C0"/>
                </a:solidFill>
                <a:latin typeface="Agency FB" panose="020B0503020202020204" pitchFamily="34" charset="0"/>
              </a:rPr>
              <a:t>be free </a:t>
            </a:r>
            <a:endParaRPr lang="en-NZ" sz="9600" b="1" dirty="0" smtClean="0">
              <a:solidFill>
                <a:srgbClr val="0070C0"/>
              </a:solidFill>
              <a:latin typeface="Agency FB" panose="020B0503020202020204" pitchFamily="34" charset="0"/>
            </a:endParaRPr>
          </a:p>
          <a:p>
            <a:pPr algn="ctr"/>
            <a:r>
              <a:rPr lang="en-NZ" sz="9600" b="1" dirty="0" smtClean="0">
                <a:solidFill>
                  <a:srgbClr val="0070C0"/>
                </a:solidFill>
                <a:latin typeface="Agency FB" panose="020B0503020202020204" pitchFamily="34" charset="0"/>
              </a:rPr>
              <a:t>by </a:t>
            </a:r>
            <a:r>
              <a:rPr lang="en-NZ" sz="9600" b="1" dirty="0">
                <a:solidFill>
                  <a:srgbClr val="0070C0"/>
                </a:solidFill>
                <a:latin typeface="Agency FB" panose="020B0503020202020204" pitchFamily="34" charset="0"/>
              </a:rPr>
              <a:t>the sea</a:t>
            </a:r>
            <a:endParaRPr lang="en-NZ" sz="9600" b="1" dirty="0">
              <a:solidFill>
                <a:srgbClr val="0070C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4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20"/>
            <a:ext cx="12192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TextBox 2"/>
          <p:cNvSpPr txBox="1"/>
          <p:nvPr/>
        </p:nvSpPr>
        <p:spPr>
          <a:xfrm>
            <a:off x="5441372" y="947724"/>
            <a:ext cx="1309255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96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J</a:t>
            </a:r>
          </a:p>
          <a:p>
            <a:pPr algn="ctr"/>
            <a:r>
              <a:rPr lang="en-NZ" sz="96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O</a:t>
            </a:r>
          </a:p>
          <a:p>
            <a:pPr algn="ctr"/>
            <a:r>
              <a:rPr lang="en-NZ" sz="9600" b="1" dirty="0">
                <a:solidFill>
                  <a:srgbClr val="FF0000"/>
                </a:solidFill>
                <a:latin typeface="Agency FB" panose="020B0503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78441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TextBox 2"/>
          <p:cNvSpPr txBox="1"/>
          <p:nvPr/>
        </p:nvSpPr>
        <p:spPr>
          <a:xfrm>
            <a:off x="682336" y="573652"/>
            <a:ext cx="3432463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sz="88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1. JUICY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2336" y="2763867"/>
            <a:ext cx="5593798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sz="88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2. OPTIMISTIC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335" y="4954081"/>
            <a:ext cx="4773983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sz="88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3. TANGIBLE</a:t>
            </a:r>
          </a:p>
        </p:txBody>
      </p:sp>
    </p:spTree>
    <p:extLst>
      <p:ext uri="{BB962C8B-B14F-4D97-AF65-F5344CB8AC3E}">
        <p14:creationId xmlns:p14="http://schemas.microsoft.com/office/powerpoint/2010/main" val="276359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951" y="3012307"/>
            <a:ext cx="6167896" cy="48109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361709" cy="30123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104" y="-146703"/>
            <a:ext cx="6378525" cy="42199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5945" y="2844670"/>
            <a:ext cx="6186055" cy="41052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5846" y="-146703"/>
            <a:ext cx="5533748" cy="368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6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327"/>
            <a:ext cx="12232698" cy="575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6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420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TextBox 2"/>
          <p:cNvSpPr txBox="1"/>
          <p:nvPr/>
        </p:nvSpPr>
        <p:spPr>
          <a:xfrm>
            <a:off x="5254336" y="324269"/>
            <a:ext cx="1309255" cy="60016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9600" b="1" dirty="0">
                <a:latin typeface="Agency FB" panose="020B0503020202020204" pitchFamily="34" charset="0"/>
              </a:rPr>
              <a:t>T</a:t>
            </a:r>
            <a:endParaRPr lang="en-NZ" sz="9600" b="1" dirty="0" smtClean="0">
              <a:latin typeface="Agency FB" panose="020B0503020202020204" pitchFamily="34" charset="0"/>
            </a:endParaRPr>
          </a:p>
          <a:p>
            <a:pPr algn="ctr"/>
            <a:r>
              <a:rPr lang="en-NZ" sz="9600" b="1" dirty="0" smtClean="0">
                <a:latin typeface="Agency FB" panose="020B0503020202020204" pitchFamily="34" charset="0"/>
              </a:rPr>
              <a:t>O</a:t>
            </a:r>
          </a:p>
          <a:p>
            <a:pPr algn="ctr"/>
            <a:r>
              <a:rPr lang="en-NZ" sz="9600" b="1" dirty="0" smtClean="0">
                <a:latin typeface="Agency FB" panose="020B0503020202020204" pitchFamily="34" charset="0"/>
              </a:rPr>
              <a:t>D</a:t>
            </a:r>
          </a:p>
          <a:p>
            <a:pPr algn="ctr"/>
            <a:r>
              <a:rPr lang="en-NZ" sz="9600" b="1" dirty="0" smtClean="0">
                <a:latin typeface="Agency FB" panose="020B0503020202020204" pitchFamily="34" charset="0"/>
              </a:rPr>
              <a:t>D</a:t>
            </a:r>
            <a:endParaRPr lang="en-NZ" sz="96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42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TextBox 2"/>
          <p:cNvSpPr txBox="1"/>
          <p:nvPr/>
        </p:nvSpPr>
        <p:spPr>
          <a:xfrm>
            <a:off x="682336" y="573652"/>
            <a:ext cx="3432463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sz="8800" b="1" dirty="0" smtClean="0">
                <a:latin typeface="Agency FB" panose="020B0503020202020204" pitchFamily="34" charset="0"/>
              </a:rPr>
              <a:t>1. TASKS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2336" y="2763867"/>
            <a:ext cx="5593798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sz="8800" b="1" dirty="0" smtClean="0">
                <a:latin typeface="Agency FB" panose="020B0503020202020204" pitchFamily="34" charset="0"/>
              </a:rPr>
              <a:t>2. ORGANISE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335" y="4954081"/>
            <a:ext cx="6196447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sz="8800" b="1" dirty="0" smtClean="0">
                <a:latin typeface="Agency FB" panose="020B0503020202020204" pitchFamily="34" charset="0"/>
              </a:rPr>
              <a:t>3. DIARISE; DO</a:t>
            </a:r>
          </a:p>
        </p:txBody>
      </p:sp>
    </p:spTree>
    <p:extLst>
      <p:ext uri="{BB962C8B-B14F-4D97-AF65-F5344CB8AC3E}">
        <p14:creationId xmlns:p14="http://schemas.microsoft.com/office/powerpoint/2010/main" val="320305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30" t="35248" r="12776"/>
          <a:stretch/>
        </p:blipFill>
        <p:spPr>
          <a:xfrm>
            <a:off x="41564" y="-83127"/>
            <a:ext cx="12150436" cy="694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4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43" t="16222" r="4979" b="15605"/>
          <a:stretch/>
        </p:blipFill>
        <p:spPr>
          <a:xfrm>
            <a:off x="0" y="-41565"/>
            <a:ext cx="12344401" cy="68995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67748" y="303366"/>
            <a:ext cx="2957861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72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RESULTS</a:t>
            </a:r>
            <a:endParaRPr lang="en-NZ" sz="7200" b="1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01411" y="1998002"/>
            <a:ext cx="2890535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72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ACTIONS</a:t>
            </a:r>
            <a:endParaRPr lang="en-NZ" sz="7200" b="1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88023" y="5387275"/>
            <a:ext cx="3517310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72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THOUGHTS</a:t>
            </a:r>
            <a:endParaRPr lang="en-NZ" sz="7200" b="1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5769" y="3692638"/>
            <a:ext cx="3361818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72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EMOTIONS</a:t>
            </a:r>
            <a:endParaRPr lang="en-NZ" sz="7200" b="1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846678" y="4892967"/>
            <a:ext cx="0" cy="49430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846678" y="1503694"/>
            <a:ext cx="0" cy="49430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846678" y="3161063"/>
            <a:ext cx="0" cy="49430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16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4781"/>
            <a:ext cx="12192000" cy="716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8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" name="TextBox 2"/>
          <p:cNvSpPr txBox="1"/>
          <p:nvPr/>
        </p:nvSpPr>
        <p:spPr>
          <a:xfrm>
            <a:off x="682335" y="207786"/>
            <a:ext cx="9313719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sz="8800" b="1" dirty="0" smtClean="0">
                <a:latin typeface="Agency FB" panose="020B0503020202020204" pitchFamily="34" charset="0"/>
              </a:rPr>
              <a:t>1. THINK DELIBERATELY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2335" y="1862122"/>
            <a:ext cx="9313719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sz="8800" b="1" dirty="0" smtClean="0">
                <a:latin typeface="Agency FB" panose="020B0503020202020204" pitchFamily="34" charset="0"/>
              </a:rPr>
              <a:t>2. 3 SUCCESSES DAILY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335" y="3516242"/>
            <a:ext cx="7983683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sz="8800" b="1" dirty="0" smtClean="0">
                <a:latin typeface="Agency FB" panose="020B0503020202020204" pitchFamily="34" charset="0"/>
              </a:rPr>
              <a:t>3. BHAG - CONNECT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2335" y="5212053"/>
            <a:ext cx="7983683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sz="8800" b="1" dirty="0" smtClean="0">
                <a:latin typeface="Agency FB" panose="020B0503020202020204" pitchFamily="34" charset="0"/>
              </a:rPr>
              <a:t>4. SMILE - SHOWER</a:t>
            </a:r>
          </a:p>
        </p:txBody>
      </p:sp>
    </p:spTree>
    <p:extLst>
      <p:ext uri="{BB962C8B-B14F-4D97-AF65-F5344CB8AC3E}">
        <p14:creationId xmlns:p14="http://schemas.microsoft.com/office/powerpoint/2010/main" val="204927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931" y="-5862"/>
            <a:ext cx="12192000" cy="6858000"/>
          </a:xfrm>
          <a:prstGeom prst="rect">
            <a:avLst/>
          </a:prstGeom>
          <a:solidFill>
            <a:srgbClr val="AAA9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38" y="-5862"/>
            <a:ext cx="6863862" cy="68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1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4429"/>
            <a:ext cx="12192000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7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2245" b="28780"/>
          <a:stretch/>
        </p:blipFill>
        <p:spPr>
          <a:xfrm>
            <a:off x="0" y="-62345"/>
            <a:ext cx="12337473" cy="69203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84372" y="290945"/>
            <a:ext cx="6011582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72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CREATIVE TENSION</a:t>
            </a:r>
            <a:endParaRPr lang="en-NZ" sz="7200" b="1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0164" y="5216236"/>
            <a:ext cx="5540299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72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TODAY’S</a:t>
            </a:r>
            <a:r>
              <a:rPr lang="en-NZ" sz="7200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 </a:t>
            </a:r>
            <a:r>
              <a:rPr lang="en-NZ" sz="72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REALITY</a:t>
            </a:r>
            <a:endParaRPr lang="en-NZ" sz="7200" b="1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40760" y="5216236"/>
            <a:ext cx="2287806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72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VISION</a:t>
            </a:r>
            <a:endParaRPr lang="en-NZ" sz="7200" b="1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22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NZ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’</a:t>
            </a:r>
            <a:endParaRPr lang="en-NZ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2360083"/>
            <a:ext cx="6477000" cy="44979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3292" y="644236"/>
            <a:ext cx="9310562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72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‘WHETHER WE THINK WE CAN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55335" y="4609041"/>
            <a:ext cx="2347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 smtClean="0">
                <a:solidFill>
                  <a:srgbClr val="FF0000"/>
                </a:solidFill>
              </a:rPr>
              <a:t>Henry Ford</a:t>
            </a:r>
            <a:endParaRPr lang="en-NZ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3292" y="1847072"/>
            <a:ext cx="4209807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72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OR WE CAN’T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5355" y="2900564"/>
            <a:ext cx="4317207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72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WE’RE RIGHT’</a:t>
            </a:r>
          </a:p>
        </p:txBody>
      </p:sp>
    </p:spTree>
    <p:extLst>
      <p:ext uri="{BB962C8B-B14F-4D97-AF65-F5344CB8AC3E}">
        <p14:creationId xmlns:p14="http://schemas.microsoft.com/office/powerpoint/2010/main" val="175350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43" t="16222" r="4979" b="15605"/>
          <a:stretch/>
        </p:blipFill>
        <p:spPr>
          <a:xfrm>
            <a:off x="0" y="-41565"/>
            <a:ext cx="12344401" cy="68995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67748" y="303366"/>
            <a:ext cx="2957861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72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RESULTS</a:t>
            </a:r>
            <a:endParaRPr lang="en-NZ" sz="7200" b="1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01411" y="1998002"/>
            <a:ext cx="2890535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72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ACTIONS</a:t>
            </a:r>
            <a:endParaRPr lang="en-NZ" sz="7200" b="1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88023" y="5387275"/>
            <a:ext cx="3517310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72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THOUGHTS</a:t>
            </a:r>
            <a:endParaRPr lang="en-NZ" sz="7200" b="1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5769" y="3692638"/>
            <a:ext cx="3361818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72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EMOTIONS</a:t>
            </a:r>
            <a:endParaRPr lang="en-NZ" sz="7200" b="1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846678" y="4892967"/>
            <a:ext cx="0" cy="49430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846678" y="1503694"/>
            <a:ext cx="0" cy="49430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846678" y="3161063"/>
            <a:ext cx="0" cy="49430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76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563"/>
            <a:ext cx="10349345" cy="6899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33709" y="0"/>
            <a:ext cx="2258291" cy="6858000"/>
          </a:xfrm>
          <a:prstGeom prst="rect">
            <a:avLst/>
          </a:prstGeom>
          <a:solidFill>
            <a:srgbClr val="040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TextBox 5"/>
          <p:cNvSpPr txBox="1"/>
          <p:nvPr/>
        </p:nvSpPr>
        <p:spPr>
          <a:xfrm>
            <a:off x="6463145" y="885257"/>
            <a:ext cx="534633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54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PRE-FRONTAL CORTEX</a:t>
            </a:r>
            <a:endParaRPr lang="en-NZ" sz="5400" b="1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4051021"/>
            <a:ext cx="4955203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54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LONG TERM MEMORY</a:t>
            </a:r>
            <a:endParaRPr lang="en-NZ" sz="5400" b="1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14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09" y="0"/>
            <a:ext cx="10287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2255716" cy="6858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04763" y="0"/>
            <a:ext cx="2258291" cy="6858000"/>
          </a:xfrm>
          <a:prstGeom prst="rect">
            <a:avLst/>
          </a:prstGeom>
          <a:solidFill>
            <a:srgbClr val="0205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TextBox 4"/>
          <p:cNvSpPr txBox="1"/>
          <p:nvPr/>
        </p:nvSpPr>
        <p:spPr>
          <a:xfrm>
            <a:off x="644236" y="4729893"/>
            <a:ext cx="7085594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54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NETWORKS OF ASSOCIATIONS</a:t>
            </a:r>
            <a:endParaRPr lang="en-NZ" sz="5400" b="1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93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5188" b="4446"/>
          <a:stretch/>
        </p:blipFill>
        <p:spPr>
          <a:xfrm>
            <a:off x="0" y="0"/>
            <a:ext cx="12192000" cy="68787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706" y="719002"/>
            <a:ext cx="965520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54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WHAT WE LEARN BECOMES HARD WIRING</a:t>
            </a:r>
            <a:endParaRPr lang="en-NZ" sz="5400" b="1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84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156"/>
          <a:stretch/>
        </p:blipFill>
        <p:spPr>
          <a:xfrm>
            <a:off x="0" y="-38100"/>
            <a:ext cx="12192000" cy="6896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0" y="4563638"/>
            <a:ext cx="575189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sz="54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DEEP NEURAL PATHWAY</a:t>
            </a:r>
            <a:endParaRPr lang="en-NZ" sz="5400" b="1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63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8E3E123-A269-4C2C-B83D-CCF8CE8D6D2D}" vid="{616D8776-4612-40CB-A629-823BC9E388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128</TotalTime>
  <Words>220</Words>
  <Application>Microsoft Office PowerPoint</Application>
  <PresentationFormat>Widescreen</PresentationFormat>
  <Paragraphs>79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Agency FB</vt:lpstr>
      <vt:lpstr>Arial</vt:lpstr>
      <vt:lpstr>Bookman Old Style</vt:lpstr>
      <vt:lpstr>Calibri</vt:lpstr>
      <vt:lpstr>Comic Sans MS</vt:lpstr>
      <vt:lpstr>Consolas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Auckland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 Kerr</dc:creator>
  <cp:lastModifiedBy>Wendy Kerr</cp:lastModifiedBy>
  <cp:revision>14</cp:revision>
  <cp:lastPrinted>2016-10-12T09:19:48Z</cp:lastPrinted>
  <dcterms:created xsi:type="dcterms:W3CDTF">2016-10-12T07:36:03Z</dcterms:created>
  <dcterms:modified xsi:type="dcterms:W3CDTF">2016-10-12T09:44:06Z</dcterms:modified>
</cp:coreProperties>
</file>