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2" r:id="rId1"/>
    <p:sldMasterId id="2147483780" r:id="rId2"/>
    <p:sldMasterId id="2147483792" r:id="rId3"/>
  </p:sldMasterIdLst>
  <p:notesMasterIdLst>
    <p:notesMasterId r:id="rId56"/>
  </p:notesMasterIdLst>
  <p:handoutMasterIdLst>
    <p:handoutMasterId r:id="rId57"/>
  </p:handoutMasterIdLst>
  <p:sldIdLst>
    <p:sldId id="609" r:id="rId4"/>
    <p:sldId id="489" r:id="rId5"/>
    <p:sldId id="420" r:id="rId6"/>
    <p:sldId id="569" r:id="rId7"/>
    <p:sldId id="572" r:id="rId8"/>
    <p:sldId id="585" r:id="rId9"/>
    <p:sldId id="565" r:id="rId10"/>
    <p:sldId id="605" r:id="rId11"/>
    <p:sldId id="568" r:id="rId12"/>
    <p:sldId id="564" r:id="rId13"/>
    <p:sldId id="566" r:id="rId14"/>
    <p:sldId id="567" r:id="rId15"/>
    <p:sldId id="571" r:id="rId16"/>
    <p:sldId id="574" r:id="rId17"/>
    <p:sldId id="499" r:id="rId18"/>
    <p:sldId id="552" r:id="rId19"/>
    <p:sldId id="535" r:id="rId20"/>
    <p:sldId id="579" r:id="rId21"/>
    <p:sldId id="578" r:id="rId22"/>
    <p:sldId id="577" r:id="rId23"/>
    <p:sldId id="580" r:id="rId24"/>
    <p:sldId id="501" r:id="rId25"/>
    <p:sldId id="606" r:id="rId26"/>
    <p:sldId id="511" r:id="rId27"/>
    <p:sldId id="588" r:id="rId28"/>
    <p:sldId id="590" r:id="rId29"/>
    <p:sldId id="591" r:id="rId30"/>
    <p:sldId id="592" r:id="rId31"/>
    <p:sldId id="593" r:id="rId32"/>
    <p:sldId id="595" r:id="rId33"/>
    <p:sldId id="594" r:id="rId34"/>
    <p:sldId id="598" r:id="rId35"/>
    <p:sldId id="589" r:id="rId36"/>
    <p:sldId id="596" r:id="rId37"/>
    <p:sldId id="597" r:id="rId38"/>
    <p:sldId id="600" r:id="rId39"/>
    <p:sldId id="587" r:id="rId40"/>
    <p:sldId id="599" r:id="rId41"/>
    <p:sldId id="586" r:id="rId42"/>
    <p:sldId id="601" r:id="rId43"/>
    <p:sldId id="604" r:id="rId44"/>
    <p:sldId id="607" r:id="rId45"/>
    <p:sldId id="608" r:id="rId46"/>
    <p:sldId id="533" r:id="rId47"/>
    <p:sldId id="456" r:id="rId48"/>
    <p:sldId id="396" r:id="rId49"/>
    <p:sldId id="502" r:id="rId50"/>
    <p:sldId id="581" r:id="rId51"/>
    <p:sldId id="561" r:id="rId52"/>
    <p:sldId id="439" r:id="rId53"/>
    <p:sldId id="390" r:id="rId54"/>
    <p:sldId id="610" r:id="rId55"/>
  </p:sldIdLst>
  <p:sldSz cx="9144000" cy="5715000" type="screen16x1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 charset="0"/>
        <a:ea typeface="Heiti SC Light" charset="-122"/>
        <a:cs typeface="Heiti SC Light" charset="-122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 charset="0"/>
        <a:ea typeface="Heiti SC Light" charset="-122"/>
        <a:cs typeface="Heiti SC Light" charset="-122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 charset="0"/>
        <a:ea typeface="Heiti SC Light" charset="-122"/>
        <a:cs typeface="Heiti SC Light" charset="-122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 charset="0"/>
        <a:ea typeface="Heiti SC Light" charset="-122"/>
        <a:cs typeface="Heiti SC Light" charset="-122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 charset="0"/>
        <a:ea typeface="Heiti SC Light" charset="-122"/>
        <a:cs typeface="Heiti SC Light" charset="-122"/>
        <a:sym typeface="Gill Sans" charset="0"/>
      </a:defRPr>
    </a:lvl5pPr>
    <a:lvl6pPr marL="2286000" algn="l" defTabSz="457200" rtl="0" eaLnBrk="1" latinLnBrk="0" hangingPunct="1">
      <a:defRPr sz="3200" kern="1200">
        <a:solidFill>
          <a:srgbClr val="000000"/>
        </a:solidFill>
        <a:latin typeface="Gill Sans" charset="0"/>
        <a:ea typeface="Heiti SC Light" charset="-122"/>
        <a:cs typeface="Heiti SC Light" charset="-122"/>
        <a:sym typeface="Gill Sans" charset="0"/>
      </a:defRPr>
    </a:lvl6pPr>
    <a:lvl7pPr marL="2743200" algn="l" defTabSz="457200" rtl="0" eaLnBrk="1" latinLnBrk="0" hangingPunct="1">
      <a:defRPr sz="3200" kern="1200">
        <a:solidFill>
          <a:srgbClr val="000000"/>
        </a:solidFill>
        <a:latin typeface="Gill Sans" charset="0"/>
        <a:ea typeface="Heiti SC Light" charset="-122"/>
        <a:cs typeface="Heiti SC Light" charset="-122"/>
        <a:sym typeface="Gill Sans" charset="0"/>
      </a:defRPr>
    </a:lvl7pPr>
    <a:lvl8pPr marL="3200400" algn="l" defTabSz="457200" rtl="0" eaLnBrk="1" latinLnBrk="0" hangingPunct="1">
      <a:defRPr sz="3200" kern="1200">
        <a:solidFill>
          <a:srgbClr val="000000"/>
        </a:solidFill>
        <a:latin typeface="Gill Sans" charset="0"/>
        <a:ea typeface="Heiti SC Light" charset="-122"/>
        <a:cs typeface="Heiti SC Light" charset="-122"/>
        <a:sym typeface="Gill Sans" charset="0"/>
      </a:defRPr>
    </a:lvl8pPr>
    <a:lvl9pPr marL="3657600" algn="l" defTabSz="457200" rtl="0" eaLnBrk="1" latinLnBrk="0" hangingPunct="1">
      <a:defRPr sz="3200" kern="1200">
        <a:solidFill>
          <a:srgbClr val="000000"/>
        </a:solidFill>
        <a:latin typeface="Gill Sans" charset="0"/>
        <a:ea typeface="Heiti SC Light" charset="-122"/>
        <a:cs typeface="Heiti SC Light" charset="-122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7E78"/>
    <a:srgbClr val="D800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77"/>
    <p:restoredTop sz="58803" autoAdjust="0"/>
  </p:normalViewPr>
  <p:slideViewPr>
    <p:cSldViewPr>
      <p:cViewPr varScale="1">
        <p:scale>
          <a:sx n="52" d="100"/>
          <a:sy n="52" d="100"/>
        </p:scale>
        <p:origin x="1626" y="66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162E1E-A69C-FF45-90C8-A16607E65AB1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16D477-193F-9B44-A148-BCF445381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6340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7410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8980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9661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64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351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2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225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5620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7880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27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222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273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77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966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165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5387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6222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5310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410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2137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340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778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17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2767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0094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1443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77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6697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0929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166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22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844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337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680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9138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0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19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452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640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12650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2247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6992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26223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106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5085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875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92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406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81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716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380985" indent="0" algn="ctr">
              <a:buNone/>
              <a:defRPr/>
            </a:lvl2pPr>
            <a:lvl3pPr marL="761970" indent="0" algn="ctr">
              <a:buNone/>
              <a:defRPr/>
            </a:lvl3pPr>
            <a:lvl4pPr marL="1142954" indent="0" algn="ctr">
              <a:buNone/>
              <a:defRPr/>
            </a:lvl4pPr>
            <a:lvl5pPr marL="1523939" indent="0" algn="ctr">
              <a:buNone/>
              <a:defRPr/>
            </a:lvl5pPr>
            <a:lvl6pPr marL="1904924" indent="0" algn="ctr">
              <a:buNone/>
              <a:defRPr/>
            </a:lvl6pPr>
            <a:lvl7pPr marL="2285909" indent="0" algn="ctr">
              <a:buNone/>
              <a:defRPr/>
            </a:lvl7pPr>
            <a:lvl8pPr marL="2666893" indent="0" algn="ctr">
              <a:buNone/>
              <a:defRPr/>
            </a:lvl8pPr>
            <a:lvl9pPr marL="3047878" indent="0" algn="ctr">
              <a:buNone/>
              <a:defRPr/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D5441F4-EDEF-7C46-B92B-1E0FA59B36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F3B4EEB-29ED-B145-9295-21AE1846E99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77899EC-94F5-D843-AAA6-8D769E0CAA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6E895-125B-2E4E-81DF-BBC40BD5E8C1}" type="datetimeFigureOut">
              <a:rPr lang="en-US" smtClean="0"/>
              <a:pPr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2F1F-69F5-4146-8D28-619F43C878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6E895-125B-2E4E-81DF-BBC40BD5E8C1}" type="datetimeFigureOut">
              <a:rPr lang="en-US" smtClean="0"/>
              <a:pPr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AC870-4E79-AC4F-A202-64E7E01A53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8" y="-22820"/>
            <a:ext cx="9181658" cy="57378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6E895-125B-2E4E-81DF-BBC40BD5E8C1}" type="datetimeFigureOut">
              <a:rPr lang="en-US" smtClean="0"/>
              <a:pPr/>
              <a:t>10/20/2017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8FEEE-ADE3-7141-A178-318CF62F3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279261"/>
            <a:ext cx="4041775" cy="53313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6E895-125B-2E4E-81DF-BBC40BD5E8C1}" type="datetimeFigureOut">
              <a:rPr lang="en-US" smtClean="0"/>
              <a:pPr/>
              <a:t>10/20/2017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DD4FC-F865-C74B-B2CC-66AC6CA278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6E895-125B-2E4E-81DF-BBC40BD5E8C1}" type="datetimeFigureOut">
              <a:rPr lang="en-US" smtClean="0"/>
              <a:pPr/>
              <a:t>10/20/2017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66BE9-C3C9-514A-BE2A-908D172BDB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6E895-125B-2E4E-81DF-BBC40BD5E8C1}" type="datetimeFigureOut">
              <a:rPr lang="en-US" smtClean="0"/>
              <a:pPr/>
              <a:t>10/20/2017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514D8-CDCD-7D45-B549-7435D83894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541"/>
            <a:ext cx="3008313" cy="968376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4"/>
            <a:ext cx="5111750" cy="487759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5919"/>
            <a:ext cx="3008313" cy="3909219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6E895-125B-2E4E-81DF-BBC40BD5E8C1}" type="datetimeFigureOut">
              <a:rPr lang="en-US" smtClean="0"/>
              <a:pPr/>
              <a:t>10/20/2017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2F156-4A67-1A46-92AB-1B76E5DE3F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A09AA71-7359-8E46-86B5-28A2D5047C7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3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9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6E895-125B-2E4E-81DF-BBC40BD5E8C1}" type="datetimeFigureOut">
              <a:rPr lang="en-US" smtClean="0"/>
              <a:pPr/>
              <a:t>10/20/2017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BB445-0DAA-7049-B284-47E545EC57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6E895-125B-2E4E-81DF-BBC40BD5E8C1}" type="datetimeFigureOut">
              <a:rPr lang="en-US" smtClean="0"/>
              <a:pPr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79FD-7FA8-5643-B500-A0374C063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6E895-125B-2E4E-81DF-BBC40BD5E8C1}" type="datetimeFigureOut">
              <a:rPr lang="en-US" smtClean="0"/>
              <a:pPr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9EFAE-27D7-AC40-880D-A91581CAE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4BAC3-A4AB-4352-8A91-F75EB63E7449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20/10/2017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ED80-41A1-4570-8296-D964B8DD2DD2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634594"/>
      </p:ext>
    </p:extLst>
  </p:cSld>
  <p:clrMapOvr>
    <a:masterClrMapping/>
  </p:clrMapOvr>
  <p:transition spd="med" advClick="0" advTm="5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4BAC3-A4AB-4352-8A91-F75EB63E7449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20/10/2017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ED80-41A1-4570-8296-D964B8DD2DD2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182814"/>
      </p:ext>
    </p:extLst>
  </p:cSld>
  <p:clrMapOvr>
    <a:masterClrMapping/>
  </p:clrMapOvr>
  <p:transition spd="med" advClick="0" advTm="5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4BAC3-A4AB-4352-8A91-F75EB63E7449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20/10/2017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ED80-41A1-4570-8296-D964B8DD2DD2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02270"/>
      </p:ext>
    </p:extLst>
  </p:cSld>
  <p:clrMapOvr>
    <a:masterClrMapping/>
  </p:clrMapOvr>
  <p:transition spd="med" advClick="0" advTm="500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4BAC3-A4AB-4352-8A91-F75EB63E7449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20/10/2017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ED80-41A1-4570-8296-D964B8DD2DD2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372694"/>
      </p:ext>
    </p:extLst>
  </p:cSld>
  <p:clrMapOvr>
    <a:masterClrMapping/>
  </p:clrMapOvr>
  <p:transition spd="med" advClick="0" advTm="500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4BAC3-A4AB-4352-8A91-F75EB63E7449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20/10/2017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ED80-41A1-4570-8296-D964B8DD2DD2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801703"/>
      </p:ext>
    </p:extLst>
  </p:cSld>
  <p:clrMapOvr>
    <a:masterClrMapping/>
  </p:clrMapOvr>
  <p:transition spd="med" advClick="0" advTm="500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4BAC3-A4AB-4352-8A91-F75EB63E7449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20/10/2017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ED80-41A1-4570-8296-D964B8DD2DD2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20117"/>
      </p:ext>
    </p:extLst>
  </p:cSld>
  <p:clrMapOvr>
    <a:masterClrMapping/>
  </p:clrMapOvr>
  <p:transition spd="med" advClick="0" advTm="500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4BAC3-A4AB-4352-8A91-F75EB63E7449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20/10/2017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ED80-41A1-4570-8296-D964B8DD2DD2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796306"/>
      </p:ext>
    </p:extLst>
  </p:cSld>
  <p:clrMapOvr>
    <a:masterClrMapping/>
  </p:clrMapOvr>
  <p:transition spd="med" advClick="0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333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67"/>
            </a:lvl1pPr>
            <a:lvl2pPr marL="380985" indent="0">
              <a:buNone/>
              <a:defRPr sz="1500"/>
            </a:lvl2pPr>
            <a:lvl3pPr marL="761970" indent="0">
              <a:buNone/>
              <a:defRPr sz="1333"/>
            </a:lvl3pPr>
            <a:lvl4pPr marL="1142954" indent="0">
              <a:buNone/>
              <a:defRPr sz="1167"/>
            </a:lvl4pPr>
            <a:lvl5pPr marL="1523939" indent="0">
              <a:buNone/>
              <a:defRPr sz="1167"/>
            </a:lvl5pPr>
            <a:lvl6pPr marL="1904924" indent="0">
              <a:buNone/>
              <a:defRPr sz="1167"/>
            </a:lvl6pPr>
            <a:lvl7pPr marL="2285909" indent="0">
              <a:buNone/>
              <a:defRPr sz="1167"/>
            </a:lvl7pPr>
            <a:lvl8pPr marL="2666893" indent="0">
              <a:buNone/>
              <a:defRPr sz="1167"/>
            </a:lvl8pPr>
            <a:lvl9pPr marL="3047878" indent="0">
              <a:buNone/>
              <a:defRPr sz="1167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E2318E84-9875-9045-936B-EC037820D1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4BAC3-A4AB-4352-8A91-F75EB63E7449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20/10/2017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ED80-41A1-4570-8296-D964B8DD2DD2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402760"/>
      </p:ext>
    </p:extLst>
  </p:cSld>
  <p:clrMapOvr>
    <a:masterClrMapping/>
  </p:clrMapOvr>
  <p:transition spd="med" advClick="0" advTm="500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4BAC3-A4AB-4352-8A91-F75EB63E7449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20/10/2017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ED80-41A1-4570-8296-D964B8DD2DD2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49818"/>
      </p:ext>
    </p:extLst>
  </p:cSld>
  <p:clrMapOvr>
    <a:masterClrMapping/>
  </p:clrMapOvr>
  <p:transition spd="med" advClick="0" advTm="500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4BAC3-A4AB-4352-8A91-F75EB63E7449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20/10/2017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ED80-41A1-4570-8296-D964B8DD2DD2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315669"/>
      </p:ext>
    </p:extLst>
  </p:cSld>
  <p:clrMapOvr>
    <a:masterClrMapping/>
  </p:clrMapOvr>
  <p:transition spd="med" advClick="0" advTm="500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4BAC3-A4AB-4352-8A91-F75EB63E7449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20/10/2017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ED80-41A1-4570-8296-D964B8DD2DD2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722935"/>
      </p:ext>
    </p:extLst>
  </p:cSld>
  <p:clrMapOvr>
    <a:masterClrMapping/>
  </p:clrMapOvr>
  <p:transition spd="med" advClick="0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2179"/>
            <a:ext cx="4038600" cy="3772959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2179"/>
            <a:ext cx="4038600" cy="3772959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8B65D70-7175-FC43-8C4E-7F252922DD6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279261"/>
            <a:ext cx="4041775" cy="53313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4112A33-E14F-AA49-AC5B-6B434754C5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BC92DBF-2327-724C-9756-5A09E1A98D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A7724EC-627C-3941-A839-3E03228431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541"/>
            <a:ext cx="3008313" cy="968376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4"/>
            <a:ext cx="5111750" cy="487759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5919"/>
            <a:ext cx="3008313" cy="3909219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0765608-DEBD-8A47-BDB7-DD212CD471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3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9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F0EF4BB-DBB4-0E40-B964-C542A7A72B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866"/>
            <a:ext cx="8229600" cy="952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32179"/>
            <a:ext cx="8229600" cy="37729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512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442328" y="5389562"/>
            <a:ext cx="244475" cy="2116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78787"/>
                </a:solidFill>
                <a:latin typeface="+mn-lt"/>
                <a:ea typeface="Calibri" charset="0"/>
                <a:cs typeface="Calibri" charset="0"/>
                <a:sym typeface="Calibri" charset="0"/>
              </a:defRPr>
            </a:lvl1pPr>
          </a:lstStyle>
          <a:p>
            <a:fld id="{35B03E65-521F-124B-BC6E-666F3613838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fontAlgn="base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charset="0"/>
          <a:ea typeface="Heiti SC Light" charset="-122"/>
          <a:cs typeface="Heiti SC Light" charset="-122"/>
          <a:sym typeface="Calibri" charset="0"/>
        </a:defRPr>
      </a:lvl2pPr>
      <a:lvl3pPr algn="ctr" rtl="0" fontAlgn="base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charset="0"/>
          <a:ea typeface="Heiti SC Light" charset="-122"/>
          <a:cs typeface="Heiti SC Light" charset="-122"/>
          <a:sym typeface="Calibri" charset="0"/>
        </a:defRPr>
      </a:lvl3pPr>
      <a:lvl4pPr algn="ctr" rtl="0" fontAlgn="base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charset="0"/>
          <a:ea typeface="Heiti SC Light" charset="-122"/>
          <a:cs typeface="Heiti SC Light" charset="-122"/>
          <a:sym typeface="Calibri" charset="0"/>
        </a:defRPr>
      </a:lvl4pPr>
      <a:lvl5pPr algn="ctr" rtl="0" fontAlgn="base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charset="0"/>
          <a:ea typeface="Heiti SC Light" charset="-122"/>
          <a:cs typeface="Heiti SC Light" charset="-122"/>
          <a:sym typeface="Calibri" charset="0"/>
        </a:defRPr>
      </a:lvl5pPr>
      <a:lvl6pPr marL="380985" algn="ctr" rtl="0" fontAlgn="base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charset="0"/>
          <a:ea typeface="Heiti SC Light" charset="-122"/>
          <a:cs typeface="Heiti SC Light" charset="-122"/>
          <a:sym typeface="Calibri" charset="0"/>
        </a:defRPr>
      </a:lvl6pPr>
      <a:lvl7pPr marL="761970" algn="ctr" rtl="0" fontAlgn="base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charset="0"/>
          <a:ea typeface="Heiti SC Light" charset="-122"/>
          <a:cs typeface="Heiti SC Light" charset="-122"/>
          <a:sym typeface="Calibri" charset="0"/>
        </a:defRPr>
      </a:lvl7pPr>
      <a:lvl8pPr marL="1142954" algn="ctr" rtl="0" fontAlgn="base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charset="0"/>
          <a:ea typeface="Heiti SC Light" charset="-122"/>
          <a:cs typeface="Heiti SC Light" charset="-122"/>
          <a:sym typeface="Calibri" charset="0"/>
        </a:defRPr>
      </a:lvl8pPr>
      <a:lvl9pPr marL="1523939" algn="ctr" rtl="0" fontAlgn="base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charset="0"/>
          <a:ea typeface="Heiti SC Light" charset="-122"/>
          <a:cs typeface="Heiti SC Light" charset="-122"/>
          <a:sym typeface="Calibri" charset="0"/>
        </a:defRPr>
      </a:lvl9pPr>
    </p:titleStyle>
    <p:bodyStyle>
      <a:lvl1pPr marL="285739" indent="-285739" algn="l" rtl="0" fontAlgn="base">
        <a:spcBef>
          <a:spcPts val="667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667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587352" indent="-238115" algn="l" rtl="0" fontAlgn="base">
        <a:spcBef>
          <a:spcPts val="583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333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920713" indent="-190492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301698" indent="-190492" algn="l" rtl="0" fontAlgn="base">
        <a:spcBef>
          <a:spcPts val="417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1667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1682683" indent="-190492" algn="l" rtl="0" fontAlgn="base">
        <a:spcBef>
          <a:spcPts val="417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1667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063667" indent="-190492" algn="l" rtl="0" fontAlgn="base">
        <a:spcBef>
          <a:spcPts val="417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1667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444652" indent="-190492" algn="l" rtl="0" fontAlgn="base">
        <a:spcBef>
          <a:spcPts val="417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1667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2825637" indent="-190492" algn="l" rtl="0" fontAlgn="base">
        <a:spcBef>
          <a:spcPts val="417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1667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206622" indent="-190492" algn="l" rtl="0" fontAlgn="base">
        <a:spcBef>
          <a:spcPts val="417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1667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6E895-125B-2E4E-81DF-BBC40BD5E8C1}" type="datetimeFigureOut">
              <a:rPr lang="en-US" smtClean="0"/>
              <a:pPr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DB353-1319-6144-A4F1-E4013B09EF4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ctr" defTabSz="380985" rtl="0" eaLnBrk="1" latinLnBrk="0" hangingPunct="1"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39" indent="-285739" algn="l" defTabSz="3809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defTabSz="380985" rtl="0" eaLnBrk="1" latinLnBrk="0" hangingPunct="1">
        <a:spcBef>
          <a:spcPct val="20000"/>
        </a:spcBef>
        <a:buFont typeface="Arial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3809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380985" rtl="0" eaLnBrk="1" latinLnBrk="0" hangingPunct="1">
        <a:spcBef>
          <a:spcPct val="20000"/>
        </a:spcBef>
        <a:buFont typeface="Arial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380985" rtl="0" eaLnBrk="1" latinLnBrk="0" hangingPunct="1">
        <a:spcBef>
          <a:spcPct val="20000"/>
        </a:spcBef>
        <a:buFont typeface="Arial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D74BAC3-A4AB-4352-8A91-F75EB63E7449}" type="datetimeFigureOut">
              <a:rPr lang="en-NZ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20/10/2017</a:t>
            </a:fld>
            <a:endParaRPr lang="en-NZ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NZ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97BED80-41A1-4570-8296-D964B8DD2DD2}" type="slidenum">
              <a:rPr lang="en-NZ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NZ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077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med" advClick="0" advTm="500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NZ" sz="3000" dirty="0"/>
              <a:t>Many thanks to all our sponsors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" r="1462" b="3367"/>
          <a:stretch/>
        </p:blipFill>
        <p:spPr>
          <a:xfrm>
            <a:off x="499179" y="1105366"/>
            <a:ext cx="8190409" cy="24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787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79884" y="1348966"/>
            <a:ext cx="3761412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solidFill>
                  <a:srgbClr val="FD7E78"/>
                </a:solidFill>
              </a:rPr>
              <a:t>Celebrate your Wins</a:t>
            </a:r>
          </a:p>
          <a:p>
            <a:r>
              <a:rPr lang="en-US" sz="2667" b="1" dirty="0">
                <a:solidFill>
                  <a:srgbClr val="FD7E78"/>
                </a:solidFill>
              </a:rPr>
              <a:t> and</a:t>
            </a:r>
          </a:p>
          <a:p>
            <a:r>
              <a:rPr lang="en-US" sz="2667" b="1" dirty="0">
                <a:solidFill>
                  <a:srgbClr val="FD7E78"/>
                </a:solidFill>
              </a:rPr>
              <a:t>Your Challenges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50334" y="2437454"/>
            <a:ext cx="4620513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 b="1" dirty="0"/>
              <a:t>@</a:t>
            </a:r>
            <a:r>
              <a:rPr lang="en-US" sz="3333" b="1" dirty="0" err="1"/>
              <a:t>gotogirlnz</a:t>
            </a:r>
            <a:endParaRPr lang="en-US" sz="3333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6496" y="3218164"/>
            <a:ext cx="1368743" cy="13687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590" y="3218164"/>
            <a:ext cx="1322917" cy="13229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84" y="0"/>
            <a:ext cx="681738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063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56810" y="4717706"/>
            <a:ext cx="7230380" cy="1012022"/>
          </a:xfrm>
        </p:spPr>
        <p:txBody>
          <a:bodyPr/>
          <a:lstStyle/>
          <a:p>
            <a:r>
              <a:rPr lang="en-US" sz="3000" dirty="0">
                <a:solidFill>
                  <a:schemeClr val="bg1"/>
                </a:solidFill>
              </a:rPr>
              <a:t/>
            </a:r>
            <a:br>
              <a:rPr lang="en-US" sz="3000" dirty="0">
                <a:solidFill>
                  <a:schemeClr val="bg1"/>
                </a:solidFill>
              </a:rPr>
            </a:br>
            <a:r>
              <a:rPr lang="en-US" sz="3000" dirty="0">
                <a:solidFill>
                  <a:schemeClr val="bg1"/>
                </a:solidFill>
              </a:rPr>
              <a:t>Up Your Impact</a:t>
            </a:r>
            <a:br>
              <a:rPr lang="en-US" sz="3000" dirty="0">
                <a:solidFill>
                  <a:schemeClr val="bg1"/>
                </a:solidFill>
              </a:rPr>
            </a:b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1704" y="1117307"/>
            <a:ext cx="5970663" cy="2143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85" indent="-380985" algn="l">
              <a:buFont typeface="Arial" charset="0"/>
              <a:buChar char="•"/>
            </a:pPr>
            <a:r>
              <a:rPr lang="en-US" sz="3333" dirty="0"/>
              <a:t>Educate</a:t>
            </a:r>
          </a:p>
          <a:p>
            <a:pPr marL="380985" indent="-380985" algn="l">
              <a:buFont typeface="Arial" charset="0"/>
              <a:buChar char="•"/>
            </a:pPr>
            <a:r>
              <a:rPr lang="en-US" sz="3333" dirty="0"/>
              <a:t>Entertain</a:t>
            </a:r>
          </a:p>
          <a:p>
            <a:pPr marL="380985" indent="-380985" algn="l">
              <a:buFont typeface="Arial" charset="0"/>
              <a:buChar char="•"/>
            </a:pPr>
            <a:r>
              <a:rPr lang="en-US" sz="3333" dirty="0"/>
              <a:t>Inspire</a:t>
            </a:r>
          </a:p>
          <a:p>
            <a:pPr marL="380985" indent="-380985" algn="l">
              <a:buFont typeface="Arial" charset="0"/>
              <a:buChar char="•"/>
            </a:pPr>
            <a:r>
              <a:rPr lang="en-US" sz="3333" dirty="0"/>
              <a:t>Invite (call to action)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4728"/>
            <a:ext cx="7620000" cy="571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5108"/>
            <a:ext cx="9144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00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5729728"/>
          </a:xfrm>
          <a:prstGeom prst="rect">
            <a:avLst/>
          </a:prstGeom>
          <a:solidFill>
            <a:srgbClr val="FD7E7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/>
            <a:endParaRPr lang="en-NZ" sz="2667"/>
          </a:p>
        </p:txBody>
      </p:sp>
      <p:sp>
        <p:nvSpPr>
          <p:cNvPr id="2" name="TextBox 1"/>
          <p:cNvSpPr txBox="1"/>
          <p:nvPr/>
        </p:nvSpPr>
        <p:spPr>
          <a:xfrm>
            <a:off x="1234047" y="767110"/>
            <a:ext cx="7920880" cy="4195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85" indent="-380985" algn="l">
              <a:buFont typeface="Arial" charset="0"/>
              <a:buChar char="•"/>
            </a:pPr>
            <a:r>
              <a:rPr lang="en-US" sz="3333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More</a:t>
            </a:r>
            <a:r>
              <a:rPr lang="mr-IN" sz="3333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…</a:t>
            </a:r>
            <a:r>
              <a:rPr lang="en-AU" sz="3333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 		</a:t>
            </a:r>
            <a:r>
              <a:rPr lang="en-US" sz="3333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LESS</a:t>
            </a:r>
            <a:r>
              <a:rPr lang="mr-IN" sz="3333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…</a:t>
            </a:r>
            <a:r>
              <a:rPr lang="en-AU" sz="3333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/>
            </a:r>
            <a:br>
              <a:rPr lang="en-AU" sz="3333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</a:br>
            <a:r>
              <a:rPr lang="en-AU" sz="3333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/>
            </a:r>
            <a:br>
              <a:rPr lang="en-AU" sz="3333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</a:br>
            <a:r>
              <a:rPr lang="en-AU" sz="3333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Grateful 		Rushing</a:t>
            </a:r>
            <a:br>
              <a:rPr lang="en-AU" sz="3333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</a:br>
            <a:r>
              <a:rPr lang="en-AU" sz="3333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Present		</a:t>
            </a:r>
            <a:r>
              <a:rPr lang="en-AU" sz="3333" dirty="0" smtClean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Pushed</a:t>
            </a:r>
            <a:r>
              <a:rPr lang="en-AU" sz="3333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/>
            </a:r>
            <a:br>
              <a:rPr lang="en-AU" sz="3333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</a:br>
            <a:r>
              <a:rPr lang="en-AU" sz="3333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Love			Stress</a:t>
            </a:r>
            <a:br>
              <a:rPr lang="en-AU" sz="3333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</a:br>
            <a:r>
              <a:rPr lang="en-AU" sz="3333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Leverage		Hustle</a:t>
            </a:r>
            <a:br>
              <a:rPr lang="en-AU" sz="3333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</a:br>
            <a:r>
              <a:rPr lang="en-AU" sz="3333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Want			Should</a:t>
            </a:r>
            <a:r>
              <a:rPr lang="en-AU" sz="3333" dirty="0">
                <a:solidFill>
                  <a:schemeClr val="bg1"/>
                </a:solidFill>
              </a:rPr>
              <a:t/>
            </a:r>
            <a:br>
              <a:rPr lang="en-AU" sz="3333" dirty="0">
                <a:solidFill>
                  <a:schemeClr val="bg1"/>
                </a:solidFill>
              </a:rPr>
            </a:br>
            <a:endParaRPr lang="en-US" sz="3333" dirty="0"/>
          </a:p>
        </p:txBody>
      </p:sp>
    </p:spTree>
    <p:extLst>
      <p:ext uri="{BB962C8B-B14F-4D97-AF65-F5344CB8AC3E}">
        <p14:creationId xmlns:p14="http://schemas.microsoft.com/office/powerpoint/2010/main" val="15760597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1757" y="1777380"/>
            <a:ext cx="4380487" cy="214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67" dirty="0"/>
          </a:p>
          <a:p>
            <a:r>
              <a:rPr lang="en-AU" sz="4000" dirty="0"/>
              <a:t>Say What You WANT</a:t>
            </a:r>
            <a:endParaRPr lang="en-US" sz="4000" dirty="0"/>
          </a:p>
          <a:p>
            <a:endParaRPr lang="en-US" sz="2667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7620000" cy="571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138" y="-166836"/>
            <a:ext cx="9614138" cy="600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418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809686" y="1057300"/>
            <a:ext cx="3120347" cy="3472294"/>
          </a:xfrm>
        </p:spPr>
        <p:txBody>
          <a:bodyPr/>
          <a:lstStyle/>
          <a:p>
            <a:pPr marL="380985" indent="-380985"/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Journal</a:t>
            </a:r>
            <a:b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Meditation</a:t>
            </a:r>
            <a:b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Affirmations</a:t>
            </a:r>
            <a:b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Planking</a:t>
            </a:r>
            <a:b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Eat well</a:t>
            </a:r>
            <a:b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Get outside</a:t>
            </a:r>
            <a:b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Essential oils</a:t>
            </a:r>
            <a:r>
              <a:rPr lang="en-US" sz="3000" dirty="0">
                <a:solidFill>
                  <a:schemeClr val="bg1"/>
                </a:solidFill>
              </a:rPr>
              <a:t/>
            </a:r>
            <a:br>
              <a:rPr lang="en-US" sz="3000" dirty="0">
                <a:solidFill>
                  <a:schemeClr val="bg1"/>
                </a:solidFill>
              </a:rPr>
            </a:b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5028" y="592057"/>
            <a:ext cx="22802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Be </a:t>
            </a:r>
          </a:p>
          <a:p>
            <a:r>
              <a:rPr lang="en-US" sz="4000" b="1" dirty="0"/>
              <a:t>Where</a:t>
            </a:r>
          </a:p>
          <a:p>
            <a:r>
              <a:rPr lang="en-US" sz="4000" b="1" dirty="0"/>
              <a:t>You</a:t>
            </a:r>
          </a:p>
          <a:p>
            <a:r>
              <a:rPr lang="en-US" sz="4000" b="1" dirty="0"/>
              <a:t> Are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62108"/>
            <a:ext cx="5844832" cy="438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701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762000" y="4597693"/>
            <a:ext cx="7620000" cy="1132035"/>
          </a:xfrm>
          <a:prstGeom prst="rect">
            <a:avLst/>
          </a:prstGeom>
          <a:solidFill>
            <a:srgbClr val="FD7E7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/>
            <a:endParaRPr lang="en-NZ" sz="2667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56810" y="4779251"/>
            <a:ext cx="7230380" cy="768919"/>
          </a:xfrm>
        </p:spPr>
        <p:txBody>
          <a:bodyPr/>
          <a:lstStyle/>
          <a:p>
            <a:r>
              <a:rPr lang="en-US" sz="3000" dirty="0">
                <a:solidFill>
                  <a:schemeClr val="bg1"/>
                </a:solidFill>
              </a:rPr>
              <a:t>Create</a:t>
            </a:r>
            <a:r>
              <a:rPr lang="is-IS" sz="3000" dirty="0">
                <a:solidFill>
                  <a:schemeClr val="bg1"/>
                </a:solidFill>
              </a:rPr>
              <a:t> #winwin Opportunities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7" name="Picture 6" descr="11425103_704530436339918_5338790818129787673_n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655"/>
            <a:ext cx="9144000" cy="573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206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1757" y="1777380"/>
            <a:ext cx="4380487" cy="214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67" dirty="0"/>
          </a:p>
          <a:p>
            <a:r>
              <a:rPr lang="en-AU" sz="4000" dirty="0"/>
              <a:t>Say What You WANT</a:t>
            </a:r>
            <a:endParaRPr lang="en-US" sz="4000" dirty="0"/>
          </a:p>
          <a:p>
            <a:endParaRPr lang="en-US" sz="2667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486" y="-1048897"/>
            <a:ext cx="9396486" cy="704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85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56810" y="4717706"/>
            <a:ext cx="7230380" cy="1012022"/>
          </a:xfrm>
        </p:spPr>
        <p:txBody>
          <a:bodyPr/>
          <a:lstStyle/>
          <a:p>
            <a:r>
              <a:rPr lang="en-US" sz="3000" dirty="0">
                <a:solidFill>
                  <a:schemeClr val="bg1"/>
                </a:solidFill>
              </a:rPr>
              <a:t/>
            </a:r>
            <a:br>
              <a:rPr lang="en-US" sz="3000" dirty="0">
                <a:solidFill>
                  <a:schemeClr val="bg1"/>
                </a:solidFill>
              </a:rPr>
            </a:br>
            <a:r>
              <a:rPr lang="en-US" sz="3000" dirty="0">
                <a:solidFill>
                  <a:schemeClr val="bg1"/>
                </a:solidFill>
              </a:rPr>
              <a:t>Up Your Impact</a:t>
            </a:r>
            <a:br>
              <a:rPr lang="en-US" sz="3000" dirty="0">
                <a:solidFill>
                  <a:schemeClr val="bg1"/>
                </a:solidFill>
              </a:rPr>
            </a:b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1704" y="1117307"/>
            <a:ext cx="5970663" cy="2143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85" indent="-380985" algn="l">
              <a:buFont typeface="Arial" charset="0"/>
              <a:buChar char="•"/>
            </a:pPr>
            <a:r>
              <a:rPr lang="en-US" sz="3333" dirty="0"/>
              <a:t>Educate</a:t>
            </a:r>
          </a:p>
          <a:p>
            <a:pPr marL="380985" indent="-380985" algn="l">
              <a:buFont typeface="Arial" charset="0"/>
              <a:buChar char="•"/>
            </a:pPr>
            <a:r>
              <a:rPr lang="en-US" sz="3333" dirty="0"/>
              <a:t>Entertain</a:t>
            </a:r>
          </a:p>
          <a:p>
            <a:pPr marL="380985" indent="-380985" algn="l">
              <a:buFont typeface="Arial" charset="0"/>
              <a:buChar char="•"/>
            </a:pPr>
            <a:r>
              <a:rPr lang="en-US" sz="3333" dirty="0"/>
              <a:t>Inspire</a:t>
            </a:r>
          </a:p>
          <a:p>
            <a:pPr marL="380985" indent="-380985" algn="l">
              <a:buFont typeface="Arial" charset="0"/>
              <a:buChar char="•"/>
            </a:pPr>
            <a:r>
              <a:rPr lang="en-US" sz="3333" dirty="0"/>
              <a:t>Invite (call to action)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2827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33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1837387"/>
            <a:ext cx="4380487" cy="2144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/>
              <a:t>#</a:t>
            </a:r>
            <a:r>
              <a:rPr lang="en-US" sz="2667" dirty="0" err="1"/>
              <a:t>GiveGiveGet</a:t>
            </a:r>
            <a:endParaRPr lang="en-US" sz="2667" dirty="0"/>
          </a:p>
          <a:p>
            <a:endParaRPr lang="en-US" sz="2667" dirty="0"/>
          </a:p>
          <a:p>
            <a:r>
              <a:rPr lang="en-US" sz="2667" dirty="0"/>
              <a:t>Do What You LOVE</a:t>
            </a:r>
          </a:p>
          <a:p>
            <a:r>
              <a:rPr lang="en-US" sz="2667" dirty="0"/>
              <a:t>Attitude of Gratitude</a:t>
            </a:r>
          </a:p>
          <a:p>
            <a:endParaRPr lang="en-US" sz="2667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7620000" cy="571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1270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771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1837387"/>
            <a:ext cx="4380487" cy="2144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/>
              <a:t>#</a:t>
            </a:r>
            <a:r>
              <a:rPr lang="en-US" sz="2667" dirty="0" err="1"/>
              <a:t>GiveGiveGet</a:t>
            </a:r>
            <a:endParaRPr lang="en-US" sz="2667" dirty="0"/>
          </a:p>
          <a:p>
            <a:endParaRPr lang="en-US" sz="2667" dirty="0"/>
          </a:p>
          <a:p>
            <a:r>
              <a:rPr lang="en-US" sz="2667" dirty="0"/>
              <a:t>Do What You LOVE</a:t>
            </a:r>
          </a:p>
          <a:p>
            <a:r>
              <a:rPr lang="en-US" sz="2667" dirty="0"/>
              <a:t>Attitude of Gratitude</a:t>
            </a:r>
          </a:p>
          <a:p>
            <a:endParaRPr lang="en-US" sz="2667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993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5729728"/>
          </a:xfrm>
          <a:prstGeom prst="rect">
            <a:avLst/>
          </a:prstGeom>
          <a:solidFill>
            <a:srgbClr val="FD7E7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/>
            <a:endParaRPr lang="en-NZ" sz="2667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56810" y="4166479"/>
            <a:ext cx="7230380" cy="1548521"/>
          </a:xfrm>
        </p:spPr>
        <p:txBody>
          <a:bodyPr/>
          <a:lstStyle/>
          <a:p>
            <a:r>
              <a:rPr lang="en-US" sz="3333" i="1" dirty="0">
                <a:solidFill>
                  <a:schemeClr val="bg1"/>
                </a:solidFill>
              </a:rPr>
              <a:t/>
            </a:r>
            <a:br>
              <a:rPr lang="en-US" sz="3333" i="1" dirty="0">
                <a:solidFill>
                  <a:schemeClr val="bg1"/>
                </a:solidFill>
              </a:rPr>
            </a:br>
            <a:r>
              <a:rPr lang="en-US" sz="3333" i="1" dirty="0">
                <a:solidFill>
                  <a:schemeClr val="bg1"/>
                </a:solidFill>
              </a:rPr>
              <a:t>the key to </a:t>
            </a:r>
            <a:r>
              <a:rPr lang="en-US" sz="3333" i="1" dirty="0" smtClean="0">
                <a:solidFill>
                  <a:schemeClr val="bg1"/>
                </a:solidFill>
              </a:rPr>
              <a:t>success in life </a:t>
            </a:r>
            <a:r>
              <a:rPr lang="en-US" sz="3333" i="1" dirty="0">
                <a:solidFill>
                  <a:schemeClr val="bg1"/>
                </a:solidFill>
              </a:rPr>
              <a:t>&amp; business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0"/>
            <a:ext cx="681738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639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1837387"/>
            <a:ext cx="4380487" cy="2144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/>
              <a:t>#</a:t>
            </a:r>
            <a:r>
              <a:rPr lang="en-US" sz="2667" dirty="0" err="1"/>
              <a:t>GiveGiveGet</a:t>
            </a:r>
            <a:endParaRPr lang="en-US" sz="2667" dirty="0"/>
          </a:p>
          <a:p>
            <a:endParaRPr lang="en-US" sz="2667" dirty="0"/>
          </a:p>
          <a:p>
            <a:r>
              <a:rPr lang="en-US" sz="2667" dirty="0"/>
              <a:t>Do What You LOVE</a:t>
            </a:r>
          </a:p>
          <a:p>
            <a:r>
              <a:rPr lang="en-US" sz="2667" dirty="0"/>
              <a:t>Attitude of Gratitude</a:t>
            </a:r>
          </a:p>
          <a:p>
            <a:endParaRPr lang="en-US" sz="2667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452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4368934"/>
            <a:ext cx="9144000" cy="1360794"/>
          </a:xfrm>
          <a:prstGeom prst="rect">
            <a:avLst/>
          </a:prstGeom>
          <a:solidFill>
            <a:srgbClr val="FD7E7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/>
            <a:endParaRPr lang="en-NZ" sz="2667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56810" y="4856788"/>
            <a:ext cx="7230380" cy="951156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Systems</a:t>
            </a:r>
            <a:r>
              <a:rPr lang="en-US" sz="3000" dirty="0">
                <a:solidFill>
                  <a:schemeClr val="bg1"/>
                </a:solidFill>
              </a:rPr>
              <a:t/>
            </a:r>
            <a:br>
              <a:rPr lang="en-US" sz="3000" dirty="0">
                <a:solidFill>
                  <a:schemeClr val="bg1"/>
                </a:solidFill>
              </a:rPr>
            </a:b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87" y="152229"/>
            <a:ext cx="3196297" cy="4050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138" y="179120"/>
            <a:ext cx="3175459" cy="399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66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4727046"/>
            <a:ext cx="9324528" cy="1002682"/>
          </a:xfrm>
          <a:prstGeom prst="rect">
            <a:avLst/>
          </a:prstGeom>
          <a:solidFill>
            <a:srgbClr val="FD7E7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/>
            <a:endParaRPr lang="en-NZ" sz="2667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56810" y="4657700"/>
            <a:ext cx="7230380" cy="886936"/>
          </a:xfrm>
        </p:spPr>
        <p:txBody>
          <a:bodyPr/>
          <a:lstStyle/>
          <a:p>
            <a:r>
              <a:rPr lang="en-US" sz="3000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/>
            </a:r>
            <a:br>
              <a:rPr lang="en-US" sz="3000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</a:br>
            <a:r>
              <a:rPr lang="en-US" sz="3000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Zoom for </a:t>
            </a:r>
            <a:r>
              <a:rPr lang="en-US" sz="3000" dirty="0" smtClean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Online Trainings/Meetings</a:t>
            </a:r>
            <a:endParaRPr lang="en-US" sz="3000" dirty="0">
              <a:solidFill>
                <a:schemeClr val="bg1"/>
              </a:solidFill>
              <a:latin typeface="Cooper Black" charset="0"/>
              <a:ea typeface="Cooper Black" charset="0"/>
              <a:cs typeface="Cooper Black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603" y="2434375"/>
            <a:ext cx="1699045" cy="16328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2114" y="277214"/>
            <a:ext cx="1847788" cy="18477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51653" y="757267"/>
            <a:ext cx="3600400" cy="2965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85" indent="-380985" algn="l">
              <a:buFont typeface="Arial" charset="0"/>
              <a:buChar char="•"/>
            </a:pPr>
            <a:r>
              <a:rPr lang="en-US" sz="2667" dirty="0"/>
              <a:t>Word Swag</a:t>
            </a:r>
          </a:p>
          <a:p>
            <a:pPr marL="380985" indent="-380985" algn="l">
              <a:buFont typeface="Arial" charset="0"/>
              <a:buChar char="•"/>
            </a:pPr>
            <a:r>
              <a:rPr lang="en-US" sz="2667" dirty="0" err="1"/>
              <a:t>Canva</a:t>
            </a:r>
            <a:endParaRPr lang="en-US" sz="2667" dirty="0"/>
          </a:p>
          <a:p>
            <a:pPr marL="380985" indent="-380985" algn="l">
              <a:buFont typeface="Arial" charset="0"/>
              <a:buChar char="•"/>
            </a:pPr>
            <a:r>
              <a:rPr lang="en-US" sz="2667" dirty="0"/>
              <a:t>Trello</a:t>
            </a:r>
          </a:p>
          <a:p>
            <a:pPr marL="380985" indent="-380985" algn="l">
              <a:buFont typeface="Arial" charset="0"/>
              <a:buChar char="•"/>
            </a:pPr>
            <a:r>
              <a:rPr lang="en-US" sz="2667" dirty="0"/>
              <a:t>Slack</a:t>
            </a:r>
          </a:p>
          <a:p>
            <a:pPr marL="380985" indent="-380985" algn="l">
              <a:buFont typeface="Arial" charset="0"/>
              <a:buChar char="•"/>
            </a:pPr>
            <a:r>
              <a:rPr lang="en-US" sz="2667" dirty="0"/>
              <a:t>Repost</a:t>
            </a:r>
          </a:p>
          <a:p>
            <a:pPr marL="380985" indent="-380985" algn="l">
              <a:buFont typeface="Arial" charset="0"/>
              <a:buChar char="•"/>
            </a:pPr>
            <a:r>
              <a:rPr lang="en-US" sz="2667"/>
              <a:t>Zoom</a:t>
            </a:r>
            <a:endParaRPr lang="en-US" sz="2667" dirty="0"/>
          </a:p>
          <a:p>
            <a:pPr marL="380985" indent="-380985" algn="l">
              <a:buFont typeface="Arial" charset="0"/>
              <a:buChar char="•"/>
            </a:pPr>
            <a:endParaRPr lang="en-US" sz="2667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52" y="0"/>
            <a:ext cx="7049297" cy="472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119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5729728"/>
          </a:xfrm>
          <a:prstGeom prst="rect">
            <a:avLst/>
          </a:prstGeom>
          <a:solidFill>
            <a:srgbClr val="FD7E7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/>
            <a:endParaRPr lang="en-NZ" sz="2667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56810" y="4166479"/>
            <a:ext cx="7230380" cy="1548521"/>
          </a:xfrm>
        </p:spPr>
        <p:txBody>
          <a:bodyPr/>
          <a:lstStyle/>
          <a:p>
            <a:r>
              <a:rPr lang="en-US" sz="3333" i="1" dirty="0">
                <a:solidFill>
                  <a:schemeClr val="bg1"/>
                </a:solidFill>
              </a:rPr>
              <a:t/>
            </a:r>
            <a:br>
              <a:rPr lang="en-US" sz="3333" i="1" dirty="0">
                <a:solidFill>
                  <a:schemeClr val="bg1"/>
                </a:solidFill>
              </a:rPr>
            </a:br>
            <a:r>
              <a:rPr lang="en-US" sz="3333" i="1" dirty="0">
                <a:solidFill>
                  <a:schemeClr val="bg1"/>
                </a:solidFill>
              </a:rPr>
              <a:t>the key to </a:t>
            </a:r>
            <a:r>
              <a:rPr lang="en-US" sz="3333" i="1" dirty="0" smtClean="0">
                <a:solidFill>
                  <a:schemeClr val="bg1"/>
                </a:solidFill>
              </a:rPr>
              <a:t>success in life </a:t>
            </a:r>
            <a:r>
              <a:rPr lang="en-US" sz="3333" i="1" dirty="0">
                <a:solidFill>
                  <a:schemeClr val="bg1"/>
                </a:solidFill>
              </a:rPr>
              <a:t>&amp; business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0"/>
            <a:ext cx="681738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240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92560" y="-16694"/>
            <a:ext cx="7389440" cy="660541"/>
          </a:xfrm>
        </p:spPr>
        <p:txBody>
          <a:bodyPr/>
          <a:lstStyle/>
          <a:p>
            <a:r>
              <a:rPr lang="en-US" dirty="0" smtClean="0">
                <a:solidFill>
                  <a:srgbClr val="FD7E78"/>
                </a:solidFill>
              </a:rPr>
              <a:t/>
            </a:r>
            <a:br>
              <a:rPr lang="en-US" dirty="0" smtClean="0">
                <a:solidFill>
                  <a:srgbClr val="FD7E78"/>
                </a:solidFill>
              </a:rPr>
            </a:br>
            <a:r>
              <a:rPr lang="en-US" dirty="0" smtClean="0">
                <a:solidFill>
                  <a:srgbClr val="FD7E78"/>
                </a:solidFill>
              </a:rPr>
              <a:t/>
            </a:r>
            <a:br>
              <a:rPr lang="en-US" dirty="0" smtClean="0">
                <a:solidFill>
                  <a:srgbClr val="FD7E78"/>
                </a:solidFill>
              </a:rPr>
            </a:br>
            <a:r>
              <a:rPr lang="en-US" dirty="0">
                <a:solidFill>
                  <a:srgbClr val="FD7E78"/>
                </a:solidFill>
              </a:rPr>
              <a:t/>
            </a:r>
            <a:br>
              <a:rPr lang="en-US" dirty="0">
                <a:solidFill>
                  <a:srgbClr val="FD7E78"/>
                </a:solidFill>
              </a:rPr>
            </a:br>
            <a:r>
              <a:rPr lang="en-US" dirty="0" smtClean="0">
                <a:solidFill>
                  <a:srgbClr val="FD7E78"/>
                </a:solidFill>
              </a:rPr>
              <a:t/>
            </a:r>
            <a:br>
              <a:rPr lang="en-US" dirty="0" smtClean="0">
                <a:solidFill>
                  <a:srgbClr val="FD7E78"/>
                </a:solidFill>
              </a:rPr>
            </a:br>
            <a:r>
              <a:rPr lang="en-US" dirty="0">
                <a:solidFill>
                  <a:srgbClr val="FD7E78"/>
                </a:solidFill>
              </a:rPr>
              <a:t/>
            </a:r>
            <a:br>
              <a:rPr lang="en-US" dirty="0">
                <a:solidFill>
                  <a:srgbClr val="FD7E78"/>
                </a:solidFill>
              </a:rPr>
            </a:br>
            <a:r>
              <a:rPr lang="en-US" dirty="0" smtClean="0">
                <a:solidFill>
                  <a:srgbClr val="FD7E78"/>
                </a:solidFill>
                <a:latin typeface="Cooper Black" charset="0"/>
                <a:ea typeface="Cooper Black" charset="0"/>
                <a:cs typeface="Cooper Black" charset="0"/>
              </a:rPr>
              <a:t>$150 Value Giveaway! </a:t>
            </a:r>
            <a:r>
              <a:rPr lang="en-US" sz="2667" dirty="0"/>
              <a:t/>
            </a:r>
            <a:br>
              <a:rPr lang="en-US" sz="2667" dirty="0"/>
            </a:br>
            <a:r>
              <a:rPr lang="en-US" sz="2667" dirty="0"/>
              <a:t> </a:t>
            </a:r>
            <a:br>
              <a:rPr lang="en-US" sz="2667" dirty="0"/>
            </a:br>
            <a:r>
              <a:rPr lang="en-US" sz="2667" dirty="0"/>
              <a:t/>
            </a:r>
            <a:br>
              <a:rPr lang="en-US" sz="2667" dirty="0"/>
            </a:br>
            <a:r>
              <a:rPr lang="en-US" sz="2667" dirty="0"/>
              <a:t/>
            </a:r>
            <a:br>
              <a:rPr lang="en-US" sz="2667" dirty="0"/>
            </a:br>
            <a:r>
              <a:rPr lang="en-US" sz="2667" dirty="0"/>
              <a:t/>
            </a:r>
            <a:br>
              <a:rPr lang="en-US" sz="2667" dirty="0"/>
            </a:br>
            <a:r>
              <a:rPr lang="en-US" sz="2667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0081" y="1833180"/>
            <a:ext cx="3968439" cy="29763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34547"/>
            <a:ext cx="3365966" cy="33659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548900"/>
            <a:ext cx="1494904" cy="373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01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283968" y="1129308"/>
            <a:ext cx="5127358" cy="3454500"/>
          </a:xfrm>
        </p:spPr>
        <p:txBody>
          <a:bodyPr/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oper Black" charset="0"/>
                <a:ea typeface="Cooper Black" charset="0"/>
                <a:cs typeface="Cooper Black" charset="0"/>
              </a:rPr>
              <a:t>Social Media</a:t>
            </a:r>
            <a:b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oper Black" charset="0"/>
                <a:ea typeface="Cooper Black" charset="0"/>
                <a:cs typeface="Cooper Black" charset="0"/>
              </a:rPr>
            </a:b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oper Black" charset="0"/>
                <a:ea typeface="Cooper Black" charset="0"/>
                <a:cs typeface="Cooper Black" charset="0"/>
              </a:rPr>
              <a:t>platforms </a:t>
            </a:r>
            <a:b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oper Black" charset="0"/>
                <a:ea typeface="Cooper Black" charset="0"/>
                <a:cs typeface="Cooper Black" charset="0"/>
              </a:rPr>
            </a:b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oper Black" charset="0"/>
                <a:ea typeface="Cooper Black" charset="0"/>
                <a:cs typeface="Cooper Black" charset="0"/>
              </a:rPr>
              <a:t>for your </a:t>
            </a:r>
            <a:b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oper Black" charset="0"/>
                <a:ea typeface="Cooper Black" charset="0"/>
                <a:cs typeface="Cooper Black" charset="0"/>
              </a:rPr>
            </a:b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oper Black" charset="0"/>
                <a:ea typeface="Cooper Black" charset="0"/>
                <a:cs typeface="Cooper Black" charset="0"/>
              </a:rPr>
              <a:t>Property Business</a:t>
            </a:r>
            <a:r>
              <a:rPr lang="en-US" sz="3000" dirty="0">
                <a:solidFill>
                  <a:schemeClr val="bg1"/>
                </a:solidFill>
              </a:rPr>
              <a:t/>
            </a:r>
            <a:br>
              <a:rPr lang="en-US" sz="3000" dirty="0">
                <a:solidFill>
                  <a:schemeClr val="bg1"/>
                </a:solidFill>
              </a:rPr>
            </a:b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9784"/>
            <a:ext cx="4313548" cy="431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6037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56810" y="4856788"/>
            <a:ext cx="7230380" cy="951156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Systems</a:t>
            </a:r>
            <a:r>
              <a:rPr lang="en-US" sz="3000" dirty="0">
                <a:solidFill>
                  <a:schemeClr val="bg1"/>
                </a:solidFill>
              </a:rPr>
              <a:t/>
            </a:r>
            <a:br>
              <a:rPr lang="en-US" sz="3000" dirty="0">
                <a:solidFill>
                  <a:schemeClr val="bg1"/>
                </a:solidFill>
              </a:rPr>
            </a:b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0"/>
            <a:ext cx="885961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150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56810" y="4856788"/>
            <a:ext cx="7230380" cy="951156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Systems</a:t>
            </a:r>
            <a:r>
              <a:rPr lang="en-US" sz="3000" dirty="0">
                <a:solidFill>
                  <a:schemeClr val="bg1"/>
                </a:solidFill>
              </a:rPr>
              <a:t/>
            </a:r>
            <a:br>
              <a:rPr lang="en-US" sz="3000" dirty="0">
                <a:solidFill>
                  <a:schemeClr val="bg1"/>
                </a:solidFill>
              </a:rPr>
            </a:b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889305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6630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56810" y="4856788"/>
            <a:ext cx="7230380" cy="951156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Systems</a:t>
            </a:r>
            <a:r>
              <a:rPr lang="en-US" sz="3000" dirty="0">
                <a:solidFill>
                  <a:schemeClr val="bg1"/>
                </a:solidFill>
              </a:rPr>
              <a:t/>
            </a:r>
            <a:br>
              <a:rPr lang="en-US" sz="3000" dirty="0">
                <a:solidFill>
                  <a:schemeClr val="bg1"/>
                </a:solidFill>
              </a:rPr>
            </a:b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908732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305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56810" y="4856788"/>
            <a:ext cx="7230380" cy="951156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Systems</a:t>
            </a:r>
            <a:r>
              <a:rPr lang="en-US" sz="3000" dirty="0">
                <a:solidFill>
                  <a:schemeClr val="bg1"/>
                </a:solidFill>
              </a:rPr>
              <a:t/>
            </a:r>
            <a:br>
              <a:rPr lang="en-US" sz="3000" dirty="0">
                <a:solidFill>
                  <a:schemeClr val="bg1"/>
                </a:solidFill>
              </a:rPr>
            </a:b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0"/>
            <a:ext cx="839417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864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892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269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56810" y="4856788"/>
            <a:ext cx="7230380" cy="951156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Systems</a:t>
            </a:r>
            <a:r>
              <a:rPr lang="en-US" sz="3000" dirty="0">
                <a:solidFill>
                  <a:schemeClr val="bg1"/>
                </a:solidFill>
              </a:rPr>
              <a:t/>
            </a:r>
            <a:br>
              <a:rPr lang="en-US" sz="3000" dirty="0">
                <a:solidFill>
                  <a:schemeClr val="bg1"/>
                </a:solidFill>
              </a:rPr>
            </a:b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0"/>
            <a:ext cx="896296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836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56810" y="4856788"/>
            <a:ext cx="7230380" cy="951156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Systems</a:t>
            </a:r>
            <a:r>
              <a:rPr lang="en-US" sz="3000" dirty="0">
                <a:solidFill>
                  <a:schemeClr val="bg1"/>
                </a:solidFill>
              </a:rPr>
              <a:t/>
            </a:r>
            <a:br>
              <a:rPr lang="en-US" sz="3000" dirty="0">
                <a:solidFill>
                  <a:schemeClr val="bg1"/>
                </a:solidFill>
              </a:rPr>
            </a:b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892851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39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4727046"/>
            <a:ext cx="9324528" cy="1002682"/>
          </a:xfrm>
          <a:prstGeom prst="rect">
            <a:avLst/>
          </a:prstGeom>
          <a:solidFill>
            <a:srgbClr val="FD7E7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/>
            <a:endParaRPr lang="en-NZ" sz="2667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56810" y="4657700"/>
            <a:ext cx="7230380" cy="886936"/>
          </a:xfrm>
        </p:spPr>
        <p:txBody>
          <a:bodyPr/>
          <a:lstStyle/>
          <a:p>
            <a:r>
              <a:rPr lang="en-US" sz="3000" dirty="0" smtClean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Graphic Design Apps</a:t>
            </a:r>
            <a:endParaRPr lang="en-US" sz="3000" dirty="0">
              <a:solidFill>
                <a:schemeClr val="bg1"/>
              </a:solidFill>
              <a:latin typeface="Cooper Black" charset="0"/>
              <a:ea typeface="Cooper Black" charset="0"/>
              <a:cs typeface="Cooper Black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931" y="769268"/>
            <a:ext cx="3379259" cy="3247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25892"/>
            <a:ext cx="3330189" cy="387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640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56810" y="4856788"/>
            <a:ext cx="7230380" cy="951156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Systems</a:t>
            </a:r>
            <a:r>
              <a:rPr lang="en-US" sz="3000" dirty="0">
                <a:solidFill>
                  <a:schemeClr val="bg1"/>
                </a:solidFill>
              </a:rPr>
              <a:t/>
            </a:r>
            <a:br>
              <a:rPr lang="en-US" sz="3000" dirty="0">
                <a:solidFill>
                  <a:schemeClr val="bg1"/>
                </a:solidFill>
              </a:rPr>
            </a:b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868223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26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56810" y="4856788"/>
            <a:ext cx="7230380" cy="951156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Systems</a:t>
            </a:r>
            <a:r>
              <a:rPr lang="en-US" sz="3000" dirty="0">
                <a:solidFill>
                  <a:schemeClr val="bg1"/>
                </a:solidFill>
              </a:rPr>
              <a:t/>
            </a:r>
            <a:br>
              <a:rPr lang="en-US" sz="3000" dirty="0">
                <a:solidFill>
                  <a:schemeClr val="bg1"/>
                </a:solidFill>
              </a:rPr>
            </a:b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514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585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56810" y="4856788"/>
            <a:ext cx="7230380" cy="951156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Systems</a:t>
            </a:r>
            <a:r>
              <a:rPr lang="en-US" sz="3000" dirty="0">
                <a:solidFill>
                  <a:schemeClr val="bg1"/>
                </a:solidFill>
              </a:rPr>
              <a:t/>
            </a:r>
            <a:br>
              <a:rPr lang="en-US" sz="3000" dirty="0">
                <a:solidFill>
                  <a:schemeClr val="bg1"/>
                </a:solidFill>
              </a:rPr>
            </a:b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700"/>
            <a:ext cx="9144000" cy="464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352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56810" y="4856788"/>
            <a:ext cx="7230380" cy="951156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Systems</a:t>
            </a:r>
            <a:r>
              <a:rPr lang="en-US" sz="3000" dirty="0">
                <a:solidFill>
                  <a:schemeClr val="bg1"/>
                </a:solidFill>
              </a:rPr>
              <a:t/>
            </a:r>
            <a:br>
              <a:rPr lang="en-US" sz="3000" dirty="0">
                <a:solidFill>
                  <a:schemeClr val="bg1"/>
                </a:solidFill>
              </a:rPr>
            </a:b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600"/>
            <a:ext cx="9144000" cy="473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0958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56810" y="4856788"/>
            <a:ext cx="7230380" cy="951156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Systems</a:t>
            </a:r>
            <a:r>
              <a:rPr lang="en-US" sz="3000" dirty="0">
                <a:solidFill>
                  <a:schemeClr val="bg1"/>
                </a:solidFill>
              </a:rPr>
              <a:t/>
            </a:r>
            <a:br>
              <a:rPr lang="en-US" sz="3000" dirty="0">
                <a:solidFill>
                  <a:schemeClr val="bg1"/>
                </a:solidFill>
              </a:rPr>
            </a:b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98" y="21054"/>
            <a:ext cx="7660403" cy="559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41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56810" y="4856788"/>
            <a:ext cx="7230380" cy="951156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Systems</a:t>
            </a:r>
            <a:r>
              <a:rPr lang="en-US" sz="3000" dirty="0">
                <a:solidFill>
                  <a:schemeClr val="bg1"/>
                </a:solidFill>
              </a:rPr>
              <a:t/>
            </a:r>
            <a:br>
              <a:rPr lang="en-US" sz="3000" dirty="0">
                <a:solidFill>
                  <a:schemeClr val="bg1"/>
                </a:solidFill>
              </a:rPr>
            </a:b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"/>
            <a:ext cx="9144000" cy="500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104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56810" y="4856788"/>
            <a:ext cx="7230380" cy="951156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Systems</a:t>
            </a:r>
            <a:r>
              <a:rPr lang="en-US" sz="3000" dirty="0">
                <a:solidFill>
                  <a:schemeClr val="bg1"/>
                </a:solidFill>
              </a:rPr>
              <a:t/>
            </a:r>
            <a:br>
              <a:rPr lang="en-US" sz="3000" dirty="0">
                <a:solidFill>
                  <a:schemeClr val="bg1"/>
                </a:solidFill>
              </a:rPr>
            </a:b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0"/>
            <a:ext cx="9144000" cy="507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994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6313884"/>
          </a:xfrm>
          <a:prstGeom prst="rect">
            <a:avLst/>
          </a:prstGeom>
          <a:solidFill>
            <a:srgbClr val="FD7E7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/>
            <a:endParaRPr lang="en-NZ" sz="2667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27584" y="4548746"/>
            <a:ext cx="7230380" cy="949637"/>
          </a:xfrm>
        </p:spPr>
        <p:txBody>
          <a:bodyPr/>
          <a:lstStyle/>
          <a:p>
            <a:r>
              <a:rPr lang="en-US" sz="2800" i="1" dirty="0">
                <a:solidFill>
                  <a:schemeClr val="bg1"/>
                </a:solidFill>
                <a:latin typeface="Chalkboard" charset="0"/>
                <a:ea typeface="Chalkboard" charset="0"/>
                <a:cs typeface="Chalkboard" charset="0"/>
              </a:rPr>
              <a:t>Helping you have a Thriving business </a:t>
            </a:r>
            <a:r>
              <a:rPr lang="en-US" sz="2800" i="1" dirty="0" smtClean="0">
                <a:solidFill>
                  <a:schemeClr val="bg1"/>
                </a:solidFill>
                <a:latin typeface="Chalkboard" charset="0"/>
                <a:ea typeface="Chalkboard" charset="0"/>
                <a:cs typeface="Chalkboard" charset="0"/>
              </a:rPr>
              <a:t/>
            </a:r>
            <a:br>
              <a:rPr lang="en-US" sz="2800" i="1" dirty="0" smtClean="0">
                <a:solidFill>
                  <a:schemeClr val="bg1"/>
                </a:solidFill>
                <a:latin typeface="Chalkboard" charset="0"/>
                <a:ea typeface="Chalkboard" charset="0"/>
                <a:cs typeface="Chalkboard" charset="0"/>
              </a:rPr>
            </a:br>
            <a:r>
              <a:rPr lang="en-US" sz="2800" i="1" dirty="0" smtClean="0">
                <a:solidFill>
                  <a:schemeClr val="bg1"/>
                </a:solidFill>
                <a:latin typeface="Chalkboard" charset="0"/>
                <a:ea typeface="Chalkboard" charset="0"/>
                <a:cs typeface="Chalkboard" charset="0"/>
              </a:rPr>
              <a:t>while </a:t>
            </a:r>
            <a:r>
              <a:rPr lang="en-US" sz="2800" i="1" dirty="0">
                <a:solidFill>
                  <a:schemeClr val="bg1"/>
                </a:solidFill>
                <a:latin typeface="Chalkboard" charset="0"/>
                <a:ea typeface="Chalkboard" charset="0"/>
                <a:cs typeface="Chalkboard" charset="0"/>
              </a:rPr>
              <a:t>still looking after YOU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0" y="511669"/>
            <a:ext cx="8807840" cy="40002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9084" y="489315"/>
            <a:ext cx="7575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Connections, Collaborations &amp; Courage</a:t>
            </a:r>
          </a:p>
        </p:txBody>
      </p:sp>
    </p:spTree>
    <p:extLst>
      <p:ext uri="{BB962C8B-B14F-4D97-AF65-F5344CB8AC3E}">
        <p14:creationId xmlns:p14="http://schemas.microsoft.com/office/powerpoint/2010/main" val="3486736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56810" y="4657700"/>
            <a:ext cx="7230380" cy="886936"/>
          </a:xfrm>
        </p:spPr>
        <p:txBody>
          <a:bodyPr/>
          <a:lstStyle/>
          <a:p>
            <a:r>
              <a:rPr lang="en-US" sz="3000" dirty="0" smtClean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Graphic Design Apps</a:t>
            </a:r>
            <a:endParaRPr lang="en-US" sz="3000" dirty="0">
              <a:solidFill>
                <a:schemeClr val="bg1"/>
              </a:solidFill>
              <a:latin typeface="Cooper Black" charset="0"/>
              <a:ea typeface="Cooper Black" charset="0"/>
              <a:cs typeface="Cooper Black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309" y="-166836"/>
            <a:ext cx="10456597" cy="588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9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4727046"/>
            <a:ext cx="9324528" cy="1002682"/>
          </a:xfrm>
          <a:prstGeom prst="rect">
            <a:avLst/>
          </a:prstGeom>
          <a:solidFill>
            <a:srgbClr val="FD7E7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/>
            <a:endParaRPr lang="en-NZ" sz="2667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56810" y="4657700"/>
            <a:ext cx="7230380" cy="886936"/>
          </a:xfrm>
        </p:spPr>
        <p:txBody>
          <a:bodyPr/>
          <a:lstStyle/>
          <a:p>
            <a:r>
              <a:rPr lang="en-US" sz="3000" dirty="0" smtClean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Why Facebook Live?</a:t>
            </a:r>
            <a:endParaRPr lang="en-US" sz="3000" dirty="0">
              <a:solidFill>
                <a:schemeClr val="bg1"/>
              </a:solidFill>
              <a:latin typeface="Cooper Black" charset="0"/>
              <a:ea typeface="Cooper Black" charset="0"/>
              <a:cs typeface="Cooper Black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67536" y="717596"/>
            <a:ext cx="417646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charset="0"/>
              <a:buChar char="•"/>
            </a:pP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Priority in Newsfeed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Massive Organic reach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Flip the camera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Embed on website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8" y="19039"/>
            <a:ext cx="4575538" cy="472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179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4727046"/>
            <a:ext cx="9324528" cy="1002682"/>
          </a:xfrm>
          <a:prstGeom prst="rect">
            <a:avLst/>
          </a:prstGeom>
          <a:solidFill>
            <a:srgbClr val="FD7E7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/>
            <a:endParaRPr lang="en-NZ" sz="2667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56810" y="4657700"/>
            <a:ext cx="7230380" cy="886936"/>
          </a:xfrm>
        </p:spPr>
        <p:txBody>
          <a:bodyPr/>
          <a:lstStyle/>
          <a:p>
            <a:r>
              <a:rPr lang="en-US" sz="3000" dirty="0" smtClean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HOW Facebook Live?</a:t>
            </a:r>
            <a:endParaRPr lang="en-US" sz="3000" dirty="0">
              <a:solidFill>
                <a:schemeClr val="bg1"/>
              </a:solidFill>
              <a:latin typeface="Cooper Black" charset="0"/>
              <a:ea typeface="Cooper Black" charset="0"/>
              <a:cs typeface="Cooper Black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1640" y="769268"/>
            <a:ext cx="78123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charset="0"/>
              <a:buChar char="•"/>
            </a:pPr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Walk through tours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In to event, group, page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Live </a:t>
            </a: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Q&amp;A </a:t>
            </a:r>
            <a:endParaRPr lang="en-US" dirty="0" smtClean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Trainings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How </a:t>
            </a:r>
            <a:r>
              <a:rPr lang="en-US" dirty="0" err="1" smtClean="0">
                <a:latin typeface="Arial Rounded MT Bold" charset="0"/>
                <a:ea typeface="Arial Rounded MT Bold" charset="0"/>
                <a:cs typeface="Arial Rounded MT Bold" charset="0"/>
              </a:rPr>
              <a:t>to’s</a:t>
            </a:r>
            <a:endParaRPr lang="en-US" dirty="0" smtClean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Top tips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7242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56810" y="4657700"/>
            <a:ext cx="7230380" cy="886936"/>
          </a:xfrm>
        </p:spPr>
        <p:txBody>
          <a:bodyPr/>
          <a:lstStyle/>
          <a:p>
            <a:r>
              <a:rPr lang="en-US" sz="3000" dirty="0" smtClean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HOW Facebook Live?</a:t>
            </a:r>
            <a:endParaRPr lang="en-US" sz="3000" dirty="0">
              <a:solidFill>
                <a:schemeClr val="bg1"/>
              </a:solidFill>
              <a:latin typeface="Cooper Black" charset="0"/>
              <a:ea typeface="Cooper Black" charset="0"/>
              <a:cs typeface="Cooper Black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67536" y="409228"/>
            <a:ext cx="41764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charset="0"/>
              <a:buChar char="•"/>
            </a:pPr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Walk through tours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In to event, group, page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Live </a:t>
            </a: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Q&amp;A </a:t>
            </a:r>
            <a:endParaRPr lang="en-US" dirty="0" smtClean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Trainings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How </a:t>
            </a:r>
            <a:r>
              <a:rPr lang="en-US" dirty="0" err="1" smtClean="0">
                <a:latin typeface="Arial Rounded MT Bold" charset="0"/>
                <a:ea typeface="Arial Rounded MT Bold" charset="0"/>
                <a:cs typeface="Arial Rounded MT Bold" charset="0"/>
              </a:rPr>
              <a:t>to’s</a:t>
            </a:r>
            <a:endParaRPr lang="en-US" dirty="0" smtClean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Top tips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0"/>
            <a:ext cx="814294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197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762000" y="4057634"/>
            <a:ext cx="7620000" cy="1672093"/>
          </a:xfrm>
          <a:prstGeom prst="rect">
            <a:avLst/>
          </a:prstGeom>
          <a:solidFill>
            <a:srgbClr val="FD7E7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/>
            <a:endParaRPr lang="en-NZ" sz="2667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52063" y="4387670"/>
            <a:ext cx="7230380" cy="1012022"/>
          </a:xfrm>
        </p:spPr>
        <p:txBody>
          <a:bodyPr/>
          <a:lstStyle/>
          <a:p>
            <a:r>
              <a:rPr lang="en-US" sz="3000" dirty="0">
                <a:solidFill>
                  <a:schemeClr val="bg1"/>
                </a:solidFill>
              </a:rPr>
              <a:t/>
            </a:r>
            <a:br>
              <a:rPr lang="en-US" sz="3000" dirty="0">
                <a:solidFill>
                  <a:schemeClr val="bg1"/>
                </a:solidFill>
              </a:rPr>
            </a:br>
            <a:r>
              <a:rPr lang="en-US" sz="3000" dirty="0">
                <a:solidFill>
                  <a:schemeClr val="bg1"/>
                </a:solidFill>
              </a:rPr>
              <a:t>Be Seen &amp; Heard</a:t>
            </a:r>
            <a:br>
              <a:rPr lang="en-US" sz="3000" dirty="0">
                <a:solidFill>
                  <a:schemeClr val="bg1"/>
                </a:solidFill>
              </a:rPr>
            </a:b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1704" y="1117307"/>
            <a:ext cx="5970663" cy="2143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85" indent="-380985" algn="l">
              <a:buFont typeface="Arial" charset="0"/>
              <a:buChar char="•"/>
            </a:pPr>
            <a:r>
              <a:rPr lang="en-US" sz="3333" dirty="0"/>
              <a:t>Educate</a:t>
            </a:r>
          </a:p>
          <a:p>
            <a:pPr marL="380985" indent="-380985" algn="l">
              <a:buFont typeface="Arial" charset="0"/>
              <a:buChar char="•"/>
            </a:pPr>
            <a:r>
              <a:rPr lang="en-US" sz="3333" dirty="0"/>
              <a:t>Entertain</a:t>
            </a:r>
          </a:p>
          <a:p>
            <a:pPr marL="380985" indent="-380985" algn="l">
              <a:buFont typeface="Arial" charset="0"/>
              <a:buChar char="•"/>
            </a:pPr>
            <a:r>
              <a:rPr lang="en-US" sz="3333" dirty="0"/>
              <a:t>Inspire</a:t>
            </a:r>
          </a:p>
          <a:p>
            <a:pPr marL="380985" indent="-380985" algn="l">
              <a:buFont typeface="Arial" charset="0"/>
              <a:buChar char="•"/>
            </a:pPr>
            <a:r>
              <a:rPr lang="en-US" sz="3333" dirty="0"/>
              <a:t>Invite (call to action)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15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512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56810" y="4779251"/>
            <a:ext cx="7230380" cy="768919"/>
          </a:xfrm>
        </p:spPr>
        <p:txBody>
          <a:bodyPr/>
          <a:lstStyle/>
          <a:p>
            <a:r>
              <a:rPr lang="en-US" sz="3000" dirty="0">
                <a:solidFill>
                  <a:schemeClr val="bg1"/>
                </a:solidFill>
              </a:rPr>
              <a:t>Create</a:t>
            </a:r>
            <a:r>
              <a:rPr lang="is-IS" sz="3000" dirty="0">
                <a:solidFill>
                  <a:schemeClr val="bg1"/>
                </a:solidFill>
              </a:rPr>
              <a:t> #winwin Opportunities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640" y="-3023153"/>
            <a:ext cx="6480720" cy="97226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76200"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5" name="Rectangle 4"/>
          <p:cNvSpPr/>
          <p:nvPr/>
        </p:nvSpPr>
        <p:spPr bwMode="auto">
          <a:xfrm>
            <a:off x="0" y="4597693"/>
            <a:ext cx="9144000" cy="1132035"/>
          </a:xfrm>
          <a:prstGeom prst="rect">
            <a:avLst/>
          </a:prstGeom>
          <a:solidFill>
            <a:srgbClr val="FD7E7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/>
            <a:endParaRPr lang="en-NZ" sz="2667"/>
          </a:p>
        </p:txBody>
      </p:sp>
      <p:sp>
        <p:nvSpPr>
          <p:cNvPr id="2" name="TextBox 1"/>
          <p:cNvSpPr txBox="1"/>
          <p:nvPr/>
        </p:nvSpPr>
        <p:spPr>
          <a:xfrm>
            <a:off x="1172648" y="4807952"/>
            <a:ext cx="6984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000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Boundaries </a:t>
            </a:r>
            <a:r>
              <a:rPr lang="en-AU" sz="3000" dirty="0" err="1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ie</a:t>
            </a:r>
            <a:r>
              <a:rPr lang="en-AU" sz="3000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 5-8pm NO TECH rule</a:t>
            </a:r>
            <a:endParaRPr lang="en-US" sz="3000" dirty="0">
              <a:latin typeface="Cooper Black" charset="0"/>
              <a:ea typeface="Cooper Black" charset="0"/>
              <a:cs typeface="Cooper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6541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8747" t="28923" r="37166" b="57495"/>
          <a:stretch/>
        </p:blipFill>
        <p:spPr>
          <a:xfrm>
            <a:off x="3851136" y="1406600"/>
            <a:ext cx="1282862" cy="7234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2928" y="909100"/>
            <a:ext cx="3879279" cy="173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solidFill>
                  <a:srgbClr val="FD7E78"/>
                </a:solidFill>
              </a:rPr>
              <a:t>Turn to </a:t>
            </a:r>
          </a:p>
          <a:p>
            <a:endParaRPr lang="en-US" sz="2667" b="1" dirty="0">
              <a:solidFill>
                <a:srgbClr val="FD7E78"/>
              </a:solidFill>
            </a:endParaRPr>
          </a:p>
          <a:p>
            <a:endParaRPr lang="en-US" sz="2667" b="1" dirty="0">
              <a:solidFill>
                <a:srgbClr val="FD7E78"/>
              </a:solidFill>
            </a:endParaRPr>
          </a:p>
          <a:p>
            <a:r>
              <a:rPr lang="en-US" sz="2667" b="1" dirty="0" err="1">
                <a:solidFill>
                  <a:srgbClr val="FD7E78"/>
                </a:solidFill>
              </a:rPr>
              <a:t>Neighbour</a:t>
            </a:r>
            <a:endParaRPr lang="en-US" sz="2667" b="1" dirty="0">
              <a:solidFill>
                <a:srgbClr val="FD7E78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71733" y="2627519"/>
            <a:ext cx="4920547" cy="173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667" dirty="0"/>
              <a:t>What is ONE thing that you’re going to take action on this week?</a:t>
            </a:r>
          </a:p>
          <a:p>
            <a:endParaRPr lang="en-AU" sz="2667" dirty="0"/>
          </a:p>
          <a:p>
            <a:r>
              <a:rPr lang="en-AU" sz="2667" dirty="0"/>
              <a:t>Self-care, Systems or </a:t>
            </a:r>
            <a:r>
              <a:rPr lang="en-AU" sz="2667" dirty="0" smtClean="0"/>
              <a:t>Social Media? </a:t>
            </a:r>
            <a:endParaRPr lang="en-US" sz="2667" dirty="0"/>
          </a:p>
        </p:txBody>
      </p:sp>
    </p:spTree>
    <p:extLst>
      <p:ext uri="{BB962C8B-B14F-4D97-AF65-F5344CB8AC3E}">
        <p14:creationId xmlns:p14="http://schemas.microsoft.com/office/powerpoint/2010/main" val="5726603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4597693"/>
            <a:ext cx="9144000" cy="1132035"/>
          </a:xfrm>
          <a:prstGeom prst="rect">
            <a:avLst/>
          </a:prstGeom>
          <a:solidFill>
            <a:srgbClr val="FD7E7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/>
            <a:endParaRPr lang="en-NZ" sz="2667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56810" y="5163710"/>
            <a:ext cx="7230380" cy="644233"/>
          </a:xfrm>
        </p:spPr>
        <p:txBody>
          <a:bodyPr/>
          <a:lstStyle/>
          <a:p>
            <a:r>
              <a:rPr lang="en-US" sz="3000" dirty="0" smtClean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Takeaways</a:t>
            </a:r>
            <a:r>
              <a:rPr lang="is-IS" sz="3000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…</a:t>
            </a:r>
            <a:r>
              <a:rPr lang="en-US" sz="3600" dirty="0">
                <a:solidFill>
                  <a:schemeClr val="bg1"/>
                </a:solidFill>
              </a:rPr>
              <a:t/>
            </a:r>
            <a:br>
              <a:rPr lang="en-US" sz="3600" dirty="0">
                <a:solidFill>
                  <a:schemeClr val="bg1"/>
                </a:solidFill>
              </a:rPr>
            </a:b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71667" y="972369"/>
            <a:ext cx="6000667" cy="3323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85" indent="-380985" algn="l">
              <a:lnSpc>
                <a:spcPct val="90000"/>
              </a:lnSpc>
              <a:buFont typeface="Wingdings" charset="2"/>
              <a:buChar char="ü"/>
            </a:pPr>
            <a:r>
              <a:rPr lang="en-US" sz="3333" dirty="0"/>
              <a:t>Hustle &amp; Flow (Give, Give, Get)</a:t>
            </a:r>
          </a:p>
          <a:p>
            <a:pPr marL="380985" indent="-380985" algn="l">
              <a:lnSpc>
                <a:spcPct val="90000"/>
              </a:lnSpc>
              <a:buFont typeface="Wingdings" charset="2"/>
              <a:buChar char="ü"/>
            </a:pPr>
            <a:r>
              <a:rPr lang="en-US" sz="3333" dirty="0" smtClean="0"/>
              <a:t>Know your Goal/Why</a:t>
            </a:r>
            <a:endParaRPr lang="en-US" sz="3333" dirty="0"/>
          </a:p>
          <a:p>
            <a:pPr marL="380985" indent="-380985" algn="l">
              <a:lnSpc>
                <a:spcPct val="90000"/>
              </a:lnSpc>
              <a:buFont typeface="Wingdings" charset="2"/>
              <a:buChar char="ü"/>
            </a:pPr>
            <a:r>
              <a:rPr lang="en-US" sz="3333" dirty="0" smtClean="0"/>
              <a:t>Self </a:t>
            </a:r>
            <a:r>
              <a:rPr lang="en-US" sz="3333" dirty="0"/>
              <a:t>Care</a:t>
            </a:r>
          </a:p>
          <a:p>
            <a:pPr marL="380985" indent="-380985" algn="l">
              <a:lnSpc>
                <a:spcPct val="90000"/>
              </a:lnSpc>
              <a:buFont typeface="Wingdings" charset="2"/>
              <a:buChar char="ü"/>
            </a:pPr>
            <a:r>
              <a:rPr lang="en-US" sz="3333" dirty="0"/>
              <a:t>Systems</a:t>
            </a:r>
          </a:p>
          <a:p>
            <a:pPr marL="380985" indent="-380985" algn="l">
              <a:lnSpc>
                <a:spcPct val="90000"/>
              </a:lnSpc>
              <a:buFont typeface="Wingdings" charset="2"/>
              <a:buChar char="ü"/>
            </a:pPr>
            <a:r>
              <a:rPr lang="en-US" sz="3333" dirty="0" smtClean="0"/>
              <a:t>Social Media</a:t>
            </a:r>
          </a:p>
          <a:p>
            <a:pPr marL="380985" indent="-380985" algn="l">
              <a:lnSpc>
                <a:spcPct val="90000"/>
              </a:lnSpc>
              <a:buFont typeface="Wingdings" charset="2"/>
              <a:buChar char="ü"/>
            </a:pPr>
            <a:r>
              <a:rPr lang="en-US" sz="3333" dirty="0"/>
              <a:t>Tech free time</a:t>
            </a:r>
          </a:p>
          <a:p>
            <a:pPr marL="380985" indent="-380985" algn="l">
              <a:lnSpc>
                <a:spcPct val="90000"/>
              </a:lnSpc>
              <a:buFont typeface="Wingdings" charset="2"/>
              <a:buChar char="ü"/>
            </a:pPr>
            <a:endParaRPr lang="en-US" sz="3333" dirty="0"/>
          </a:p>
        </p:txBody>
      </p:sp>
    </p:spTree>
    <p:extLst>
      <p:ext uri="{BB962C8B-B14F-4D97-AF65-F5344CB8AC3E}">
        <p14:creationId xmlns:p14="http://schemas.microsoft.com/office/powerpoint/2010/main" val="8088106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762000" y="4597693"/>
            <a:ext cx="7620000" cy="1132035"/>
          </a:xfrm>
          <a:prstGeom prst="rect">
            <a:avLst/>
          </a:prstGeom>
          <a:solidFill>
            <a:srgbClr val="FD7E7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/>
            <a:endParaRPr lang="en-NZ" sz="2667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56810" y="5163710"/>
            <a:ext cx="7230380" cy="644233"/>
          </a:xfrm>
        </p:spPr>
        <p:txBody>
          <a:bodyPr/>
          <a:lstStyle/>
          <a:p>
            <a:r>
              <a:rPr lang="en-US" sz="3000" dirty="0">
                <a:solidFill>
                  <a:schemeClr val="bg1"/>
                </a:solidFill>
              </a:rPr>
              <a:t>Take-</a:t>
            </a:r>
            <a:r>
              <a:rPr lang="en-US" sz="3000" dirty="0" err="1">
                <a:solidFill>
                  <a:schemeClr val="bg1"/>
                </a:solidFill>
              </a:rPr>
              <a:t>Aways</a:t>
            </a:r>
            <a:r>
              <a:rPr lang="is-IS" sz="3000" dirty="0">
                <a:solidFill>
                  <a:schemeClr val="bg1"/>
                </a:solidFill>
              </a:rPr>
              <a:t>…</a:t>
            </a:r>
            <a:r>
              <a:rPr lang="en-US" sz="3000" dirty="0">
                <a:solidFill>
                  <a:schemeClr val="bg1"/>
                </a:solidFill>
              </a:rPr>
              <a:t/>
            </a:r>
            <a:br>
              <a:rPr lang="en-US" sz="3000" dirty="0">
                <a:solidFill>
                  <a:schemeClr val="bg1"/>
                </a:solidFill>
              </a:rPr>
            </a:b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71667" y="972368"/>
            <a:ext cx="6000667" cy="1477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85" indent="-380985" algn="l">
              <a:lnSpc>
                <a:spcPct val="90000"/>
              </a:lnSpc>
              <a:buFont typeface="Wingdings" charset="2"/>
              <a:buChar char="ü"/>
            </a:pPr>
            <a:r>
              <a:rPr lang="en-US" sz="3333" dirty="0"/>
              <a:t>Hustle &amp; Flow (Give, Give, Get)</a:t>
            </a:r>
          </a:p>
          <a:p>
            <a:pPr marL="380985" indent="-380985" algn="l">
              <a:lnSpc>
                <a:spcPct val="90000"/>
              </a:lnSpc>
              <a:buFont typeface="Wingdings" charset="2"/>
              <a:buChar char="ü"/>
            </a:pPr>
            <a:r>
              <a:rPr lang="en-US" sz="3333" dirty="0"/>
              <a:t>Celebrate Wins &amp; Challenges</a:t>
            </a:r>
          </a:p>
          <a:p>
            <a:pPr marL="380985" indent="-380985" algn="l">
              <a:lnSpc>
                <a:spcPct val="90000"/>
              </a:lnSpc>
              <a:buFont typeface="Wingdings" charset="2"/>
              <a:buChar char="ü"/>
            </a:pPr>
            <a:r>
              <a:rPr lang="en-US" sz="3333" dirty="0"/>
              <a:t>Say &amp; Do what you WANT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5553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38844"/>
            <a:ext cx="9144000" cy="66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56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1"/>
            <a:ext cx="9144000" cy="5715000"/>
          </a:xfrm>
          <a:prstGeom prst="rect">
            <a:avLst/>
          </a:prstGeom>
          <a:solidFill>
            <a:srgbClr val="FD7E7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/>
            <a:endParaRPr lang="en-NZ" sz="2667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929972" y="697260"/>
            <a:ext cx="3818492" cy="4248471"/>
          </a:xfrm>
        </p:spPr>
        <p:txBody>
          <a:bodyPr/>
          <a:lstStyle/>
          <a:p>
            <a:r>
              <a:rPr lang="en-US" sz="4400" dirty="0" smtClean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Keeping </a:t>
            </a:r>
            <a:br>
              <a:rPr lang="en-US" sz="4400" dirty="0" smtClean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</a:br>
            <a:r>
              <a:rPr lang="en-US" sz="4400" dirty="0" smtClean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the </a:t>
            </a:r>
            <a:br>
              <a:rPr lang="en-US" sz="4400" dirty="0" smtClean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</a:br>
            <a:r>
              <a:rPr lang="en-US" sz="4400" dirty="0" smtClean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Love </a:t>
            </a:r>
            <a:br>
              <a:rPr lang="en-US" sz="4400" dirty="0" smtClean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</a:br>
            <a:r>
              <a:rPr lang="en-US" sz="4400" dirty="0" smtClean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Alive</a:t>
            </a:r>
            <a:endParaRPr lang="en-US" sz="4400" dirty="0">
              <a:solidFill>
                <a:schemeClr val="bg1"/>
              </a:solidFill>
              <a:latin typeface="Cooper Black" charset="0"/>
              <a:ea typeface="Cooper Black" charset="0"/>
              <a:cs typeface="Cooper Black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5028" y="592057"/>
            <a:ext cx="22802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Be </a:t>
            </a:r>
          </a:p>
          <a:p>
            <a:r>
              <a:rPr lang="en-US" sz="4000" b="1" dirty="0"/>
              <a:t>Where</a:t>
            </a:r>
          </a:p>
          <a:p>
            <a:r>
              <a:rPr lang="en-US" sz="4000" b="1" dirty="0"/>
              <a:t>You</a:t>
            </a:r>
          </a:p>
          <a:p>
            <a:r>
              <a:rPr lang="en-US" sz="4000" b="1" dirty="0"/>
              <a:t> Are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88" y="0"/>
            <a:ext cx="379741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148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79884" y="1348966"/>
            <a:ext cx="376141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solidFill>
                  <a:srgbClr val="FD7E78"/>
                </a:solidFill>
              </a:rPr>
              <a:t>Follow &amp; Tag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50334" y="2437454"/>
            <a:ext cx="4620513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 b="1" dirty="0"/>
              <a:t>@</a:t>
            </a:r>
            <a:r>
              <a:rPr lang="en-US" sz="3333" b="1" dirty="0" err="1"/>
              <a:t>gotogirlnz</a:t>
            </a:r>
            <a:endParaRPr lang="en-US" sz="3333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6496" y="3218164"/>
            <a:ext cx="1368743" cy="13687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590" y="3218164"/>
            <a:ext cx="1322917" cy="132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166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762000" y="4153367"/>
            <a:ext cx="7620000" cy="1657367"/>
          </a:xfrm>
          <a:prstGeom prst="rect">
            <a:avLst/>
          </a:prstGeom>
          <a:solidFill>
            <a:srgbClr val="FD7E7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endParaRPr lang="en-US" sz="2667" dirty="0">
              <a:solidFill>
                <a:schemeClr val="bg1"/>
              </a:solidFill>
            </a:endParaRPr>
          </a:p>
          <a:p>
            <a:r>
              <a:rPr lang="en-US" sz="3667" dirty="0">
                <a:solidFill>
                  <a:schemeClr val="bg1"/>
                </a:solidFill>
              </a:rPr>
              <a:t>Discussion &amp; Questions?</a:t>
            </a:r>
            <a:endParaRPr lang="en-NZ" sz="3667" dirty="0"/>
          </a:p>
        </p:txBody>
      </p:sp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/>
          </a:bodyPr>
          <a:lstStyle/>
          <a:p>
            <a:r>
              <a:rPr lang="en-US" sz="4500" dirty="0">
                <a:solidFill>
                  <a:srgbClr val="D80088"/>
                </a:solidFill>
                <a:latin typeface="Apple Chancery"/>
                <a:cs typeface="Apple Chancery"/>
              </a:rPr>
              <a:t>Networking…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04802" y="15642"/>
            <a:ext cx="2820313" cy="163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 b="1" dirty="0">
                <a:solidFill>
                  <a:schemeClr val="bg1"/>
                </a:solidFill>
              </a:rPr>
              <a:t>Discussion &amp; Questions?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017" y="3474208"/>
            <a:ext cx="1739983" cy="6972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322"/>
            <a:ext cx="9144000" cy="68571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86635" y="3803199"/>
            <a:ext cx="65707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Discussion &amp; Questions</a:t>
            </a:r>
          </a:p>
          <a:p>
            <a:endParaRPr lang="en-US" sz="3333" b="1" dirty="0">
              <a:solidFill>
                <a:schemeClr val="bg1"/>
              </a:solidFill>
            </a:endParaRPr>
          </a:p>
          <a:p>
            <a:r>
              <a:rPr lang="en-US" b="1" i="1" dirty="0" err="1" smtClean="0">
                <a:solidFill>
                  <a:schemeClr val="bg1"/>
                </a:solidFill>
              </a:rPr>
              <a:t>GotoGirl.co.nz</a:t>
            </a:r>
            <a:r>
              <a:rPr lang="en-US" b="1" i="1" dirty="0" smtClean="0">
                <a:solidFill>
                  <a:schemeClr val="bg1"/>
                </a:solidFill>
              </a:rPr>
              <a:t>, @</a:t>
            </a:r>
            <a:r>
              <a:rPr lang="en-US" b="1" i="1" dirty="0" err="1" smtClean="0">
                <a:solidFill>
                  <a:schemeClr val="bg1"/>
                </a:solidFill>
              </a:rPr>
              <a:t>gotogirlnz</a:t>
            </a:r>
            <a:endParaRPr lang="en-US" b="1" i="1" dirty="0">
              <a:solidFill>
                <a:schemeClr val="bg1"/>
              </a:solidFill>
            </a:endParaRPr>
          </a:p>
          <a:p>
            <a:endParaRPr lang="en-US" sz="2667" dirty="0"/>
          </a:p>
        </p:txBody>
      </p:sp>
    </p:spTree>
    <p:extLst>
      <p:ext uri="{BB962C8B-B14F-4D97-AF65-F5344CB8AC3E}">
        <p14:creationId xmlns:p14="http://schemas.microsoft.com/office/powerpoint/2010/main" val="20649454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NZ" sz="3000" dirty="0"/>
              <a:t>Many thanks to all our sponsors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" r="1462" b="3367"/>
          <a:stretch/>
        </p:blipFill>
        <p:spPr>
          <a:xfrm>
            <a:off x="499179" y="1105366"/>
            <a:ext cx="8190409" cy="24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1010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56810" y="4166479"/>
            <a:ext cx="7230380" cy="1548521"/>
          </a:xfrm>
        </p:spPr>
        <p:txBody>
          <a:bodyPr/>
          <a:lstStyle/>
          <a:p>
            <a:r>
              <a:rPr lang="en-US" sz="3333" i="1" dirty="0">
                <a:solidFill>
                  <a:schemeClr val="bg1"/>
                </a:solidFill>
              </a:rPr>
              <a:t>Helping you have a Thriving business while still looking after YOU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6370" y="141824"/>
            <a:ext cx="7575630" cy="45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33" dirty="0">
                <a:solidFill>
                  <a:schemeClr val="bg1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Connections, Collaborations </a:t>
            </a:r>
            <a:r>
              <a:rPr lang="en-US" sz="2333">
                <a:solidFill>
                  <a:schemeClr val="bg1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&amp; Courage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166836"/>
            <a:ext cx="8418512" cy="631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816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3768" y="1057300"/>
            <a:ext cx="43652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Cooper Black" charset="0"/>
                <a:ea typeface="Cooper Black" charset="0"/>
                <a:cs typeface="Cooper Black" charset="0"/>
              </a:rPr>
              <a:t>Know</a:t>
            </a:r>
          </a:p>
          <a:p>
            <a:endParaRPr lang="en-US" sz="4800" b="1" dirty="0">
              <a:latin typeface="Cooper Black" charset="0"/>
              <a:ea typeface="Cooper Black" charset="0"/>
              <a:cs typeface="Cooper Black" charset="0"/>
            </a:endParaRPr>
          </a:p>
          <a:p>
            <a:r>
              <a:rPr lang="en-US" sz="4800" b="1" dirty="0" smtClean="0">
                <a:latin typeface="Cooper Black" charset="0"/>
                <a:ea typeface="Cooper Black" charset="0"/>
                <a:cs typeface="Cooper Black" charset="0"/>
              </a:rPr>
              <a:t>Your</a:t>
            </a:r>
          </a:p>
          <a:p>
            <a:endParaRPr lang="en-US" sz="4800" b="1" dirty="0">
              <a:latin typeface="Cooper Black" charset="0"/>
              <a:ea typeface="Cooper Black" charset="0"/>
              <a:cs typeface="Cooper Black" charset="0"/>
            </a:endParaRPr>
          </a:p>
          <a:p>
            <a:r>
              <a:rPr lang="en-US" sz="4800" b="1" dirty="0" smtClean="0">
                <a:latin typeface="Cooper Black" charset="0"/>
                <a:ea typeface="Cooper Black" charset="0"/>
                <a:cs typeface="Cooper Black" charset="0"/>
              </a:rPr>
              <a:t>Goal</a:t>
            </a:r>
            <a:endParaRPr lang="en-US" sz="4800" b="1" dirty="0">
              <a:latin typeface="Cooper Black" charset="0"/>
              <a:ea typeface="Cooper Black" charset="0"/>
              <a:cs typeface="Cooper Black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32452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49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3768" y="1057300"/>
            <a:ext cx="43652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Cooper Black" charset="0"/>
                <a:ea typeface="Cooper Black" charset="0"/>
                <a:cs typeface="Cooper Black" charset="0"/>
              </a:rPr>
              <a:t>Know</a:t>
            </a:r>
          </a:p>
          <a:p>
            <a:endParaRPr lang="en-US" sz="4800" b="1" dirty="0">
              <a:latin typeface="Cooper Black" charset="0"/>
              <a:ea typeface="Cooper Black" charset="0"/>
              <a:cs typeface="Cooper Black" charset="0"/>
            </a:endParaRPr>
          </a:p>
          <a:p>
            <a:r>
              <a:rPr lang="en-US" sz="4800" b="1" dirty="0" smtClean="0">
                <a:latin typeface="Cooper Black" charset="0"/>
                <a:ea typeface="Cooper Black" charset="0"/>
                <a:cs typeface="Cooper Black" charset="0"/>
              </a:rPr>
              <a:t>Your</a:t>
            </a:r>
          </a:p>
          <a:p>
            <a:endParaRPr lang="en-US" sz="4800" b="1" dirty="0">
              <a:latin typeface="Cooper Black" charset="0"/>
              <a:ea typeface="Cooper Black" charset="0"/>
              <a:cs typeface="Cooper Black" charset="0"/>
            </a:endParaRPr>
          </a:p>
          <a:p>
            <a:r>
              <a:rPr lang="en-US" sz="4800" b="1" dirty="0" smtClean="0">
                <a:latin typeface="Cooper Black" charset="0"/>
                <a:ea typeface="Cooper Black" charset="0"/>
                <a:cs typeface="Cooper Black" charset="0"/>
              </a:rPr>
              <a:t>Goal</a:t>
            </a:r>
            <a:endParaRPr lang="en-US" sz="4800" b="1" dirty="0">
              <a:latin typeface="Cooper Black" charset="0"/>
              <a:ea typeface="Cooper Black" charset="0"/>
              <a:cs typeface="Cooper Black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820" y="-166836"/>
            <a:ext cx="9596736" cy="588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278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4717706"/>
            <a:ext cx="9144000" cy="1012021"/>
          </a:xfrm>
          <a:prstGeom prst="rect">
            <a:avLst/>
          </a:prstGeom>
          <a:solidFill>
            <a:srgbClr val="FD7E7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/>
            <a:endParaRPr lang="en-NZ" sz="2667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56810" y="4457225"/>
            <a:ext cx="7230380" cy="1012022"/>
          </a:xfrm>
        </p:spPr>
        <p:txBody>
          <a:bodyPr/>
          <a:lstStyle/>
          <a:p>
            <a:r>
              <a:rPr lang="en-US" sz="3000" dirty="0">
                <a:solidFill>
                  <a:schemeClr val="bg1"/>
                </a:solidFill>
              </a:rPr>
              <a:t/>
            </a:r>
            <a:br>
              <a:rPr lang="en-US" sz="3000" dirty="0">
                <a:solidFill>
                  <a:schemeClr val="bg1"/>
                </a:solidFill>
              </a:rPr>
            </a:br>
            <a:r>
              <a:rPr lang="en-US" sz="3000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Team </a:t>
            </a:r>
            <a:r>
              <a:rPr lang="en-US" sz="3000" dirty="0" smtClean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Cutler-Welsh</a:t>
            </a:r>
            <a:endParaRPr lang="en-US" sz="3000" dirty="0">
              <a:solidFill>
                <a:schemeClr val="bg1"/>
              </a:solidFill>
              <a:latin typeface="Cooper Black" charset="0"/>
              <a:ea typeface="Cooper Black" charset="0"/>
              <a:cs typeface="Cooper Black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1704" y="1117307"/>
            <a:ext cx="5970663" cy="2143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85" indent="-380985" algn="l">
              <a:buFont typeface="Arial" charset="0"/>
              <a:buChar char="•"/>
            </a:pPr>
            <a:r>
              <a:rPr lang="en-US" sz="3333" dirty="0"/>
              <a:t>3 new customers</a:t>
            </a:r>
          </a:p>
          <a:p>
            <a:pPr marL="380985" indent="-380985" algn="l">
              <a:buFont typeface="Arial" charset="0"/>
              <a:buChar char="•"/>
            </a:pPr>
            <a:r>
              <a:rPr lang="en-US" sz="3333" dirty="0"/>
              <a:t>$7K/month</a:t>
            </a:r>
          </a:p>
          <a:p>
            <a:pPr marL="380985" indent="-380985" algn="l">
              <a:buFont typeface="Arial" charset="0"/>
              <a:buChar char="•"/>
            </a:pPr>
            <a:r>
              <a:rPr lang="en-US" sz="3333" dirty="0"/>
              <a:t>In bed by 10pm</a:t>
            </a:r>
          </a:p>
          <a:p>
            <a:pPr marL="380985" indent="-380985" algn="l">
              <a:buFont typeface="Arial" charset="0"/>
              <a:buChar char="•"/>
            </a:pPr>
            <a:r>
              <a:rPr lang="en-US" sz="3333" dirty="0"/>
              <a:t>1 date night a month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310" y="-1542707"/>
            <a:ext cx="9390620" cy="626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26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- Title and Content copy 8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 copy 8">
      <a:majorFont>
        <a:latin typeface="Calibri"/>
        <a:ea typeface="Heiti SC Light"/>
        <a:cs typeface="Heiti SC Light"/>
      </a:majorFont>
      <a:minorFont>
        <a:latin typeface="Calibri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-122"/>
            <a:cs typeface="Heiti SC Light" charset="-122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-122"/>
            <a:cs typeface="Heiti SC Light" charset="-122"/>
            <a:sym typeface="Gill Sans" charset="0"/>
          </a:defRPr>
        </a:defPPr>
      </a:lstStyle>
    </a:lnDef>
  </a:objectDefaults>
  <a:extraClrSchemeLst>
    <a:extraClrScheme>
      <a:clrScheme name="Default - Title and Content copy 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22363</TotalTime>
  <Pages>0</Pages>
  <Words>336</Words>
  <Characters>0</Characters>
  <Application>Microsoft Office PowerPoint</Application>
  <PresentationFormat>On-screen Show (16:10)</PresentationFormat>
  <Lines>0</Lines>
  <Paragraphs>143</Paragraphs>
  <Slides>52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67" baseType="lpstr">
      <vt:lpstr>ＭＳ Ｐゴシック</vt:lpstr>
      <vt:lpstr>Apple Chancery</vt:lpstr>
      <vt:lpstr>Arial</vt:lpstr>
      <vt:lpstr>Arial Rounded MT Bold</vt:lpstr>
      <vt:lpstr>Calibri</vt:lpstr>
      <vt:lpstr>Calibri Light</vt:lpstr>
      <vt:lpstr>Chalkboard</vt:lpstr>
      <vt:lpstr>Cooper Black</vt:lpstr>
      <vt:lpstr>Gill Sans</vt:lpstr>
      <vt:lpstr>Heiti SC Light</vt:lpstr>
      <vt:lpstr>Rockwell Extra Bold</vt:lpstr>
      <vt:lpstr>Wingdings</vt:lpstr>
      <vt:lpstr>Default - Title and Content copy 8</vt:lpstr>
      <vt:lpstr>Office Theme</vt:lpstr>
      <vt:lpstr>1_Office Theme</vt:lpstr>
      <vt:lpstr>PowerPoint Presentation</vt:lpstr>
      <vt:lpstr> the key to success in life &amp; business </vt:lpstr>
      <vt:lpstr>PowerPoint Presentation</vt:lpstr>
      <vt:lpstr>Helping you have a Thriving business  while still looking after YOU</vt:lpstr>
      <vt:lpstr>Keeping  the  Love  Alive</vt:lpstr>
      <vt:lpstr>Helping you have a Thriving business while still looking after YOU</vt:lpstr>
      <vt:lpstr>PowerPoint Presentation</vt:lpstr>
      <vt:lpstr>PowerPoint Presentation</vt:lpstr>
      <vt:lpstr> Team Cutler-Welsh</vt:lpstr>
      <vt:lpstr>PowerPoint Presentation</vt:lpstr>
      <vt:lpstr> Up Your Impact </vt:lpstr>
      <vt:lpstr>PowerPoint Presentation</vt:lpstr>
      <vt:lpstr>PowerPoint Presentation</vt:lpstr>
      <vt:lpstr>Journal Meditation Affirmations Planking Eat well Get outside Essential oils </vt:lpstr>
      <vt:lpstr>Create #winwin Opportunities</vt:lpstr>
      <vt:lpstr>PowerPoint Presentation</vt:lpstr>
      <vt:lpstr> Up Your Impact </vt:lpstr>
      <vt:lpstr>PowerPoint Presentation</vt:lpstr>
      <vt:lpstr>PowerPoint Presentation</vt:lpstr>
      <vt:lpstr>PowerPoint Presentation</vt:lpstr>
      <vt:lpstr>Systems </vt:lpstr>
      <vt:lpstr> Zoom for Online Trainings/Meetings</vt:lpstr>
      <vt:lpstr> the key to success in life &amp; business </vt:lpstr>
      <vt:lpstr>     $150 Value Giveaway!        </vt:lpstr>
      <vt:lpstr>Social Media platforms  for your  Property Business </vt:lpstr>
      <vt:lpstr>Systems </vt:lpstr>
      <vt:lpstr>Systems </vt:lpstr>
      <vt:lpstr>Systems </vt:lpstr>
      <vt:lpstr>Systems </vt:lpstr>
      <vt:lpstr>Systems </vt:lpstr>
      <vt:lpstr>Systems </vt:lpstr>
      <vt:lpstr>Graphic Design Apps</vt:lpstr>
      <vt:lpstr>Systems </vt:lpstr>
      <vt:lpstr>Systems </vt:lpstr>
      <vt:lpstr>Systems </vt:lpstr>
      <vt:lpstr>Systems </vt:lpstr>
      <vt:lpstr>Systems </vt:lpstr>
      <vt:lpstr>Systems </vt:lpstr>
      <vt:lpstr>Systems </vt:lpstr>
      <vt:lpstr>Graphic Design Apps</vt:lpstr>
      <vt:lpstr>Why Facebook Live?</vt:lpstr>
      <vt:lpstr>HOW Facebook Live?</vt:lpstr>
      <vt:lpstr>HOW Facebook Live?</vt:lpstr>
      <vt:lpstr> Be Seen &amp; Heard </vt:lpstr>
      <vt:lpstr>Create #winwin Opportunities</vt:lpstr>
      <vt:lpstr>PowerPoint Presentation</vt:lpstr>
      <vt:lpstr>Takeaways… </vt:lpstr>
      <vt:lpstr>Take-Aways… </vt:lpstr>
      <vt:lpstr>PowerPoint Presentation</vt:lpstr>
      <vt:lpstr>PowerPoint Presentation</vt:lpstr>
      <vt:lpstr>Networking…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Facebook for Business</dc:title>
  <dc:subject/>
  <dc:creator>Natalie Cutler-Welsh</dc:creator>
  <cp:keywords/>
  <dc:description/>
  <cp:lastModifiedBy>Jan Hains</cp:lastModifiedBy>
  <cp:revision>252</cp:revision>
  <cp:lastPrinted>2016-07-26T23:45:45Z</cp:lastPrinted>
  <dcterms:created xsi:type="dcterms:W3CDTF">2015-12-02T09:05:40Z</dcterms:created>
  <dcterms:modified xsi:type="dcterms:W3CDTF">2017-10-19T18:00:43Z</dcterms:modified>
</cp:coreProperties>
</file>